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781" r:id="rId2"/>
    <p:sldId id="783" r:id="rId3"/>
    <p:sldId id="785" r:id="rId4"/>
    <p:sldId id="787" r:id="rId5"/>
    <p:sldId id="789" r:id="rId6"/>
    <p:sldId id="791" r:id="rId7"/>
    <p:sldId id="793" r:id="rId8"/>
    <p:sldId id="795" r:id="rId9"/>
    <p:sldId id="797" r:id="rId10"/>
    <p:sldId id="799" r:id="rId11"/>
    <p:sldId id="800" r:id="rId12"/>
    <p:sldId id="802" r:id="rId13"/>
    <p:sldId id="804" r:id="rId14"/>
    <p:sldId id="806" r:id="rId15"/>
    <p:sldId id="808" r:id="rId16"/>
    <p:sldId id="809" r:id="rId17"/>
    <p:sldId id="810" r:id="rId18"/>
    <p:sldId id="812" r:id="rId19"/>
    <p:sldId id="813" r:id="rId20"/>
    <p:sldId id="814" r:id="rId21"/>
    <p:sldId id="816" r:id="rId22"/>
    <p:sldId id="818" r:id="rId23"/>
    <p:sldId id="820" r:id="rId24"/>
    <p:sldId id="822" r:id="rId25"/>
    <p:sldId id="824" r:id="rId26"/>
    <p:sldId id="826" r:id="rId27"/>
    <p:sldId id="827" r:id="rId28"/>
    <p:sldId id="828" r:id="rId29"/>
    <p:sldId id="829" r:id="rId30"/>
    <p:sldId id="831" r:id="rId31"/>
    <p:sldId id="833" r:id="rId32"/>
    <p:sldId id="772" r:id="rId3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886D1-7983-4B25-9399-6E1D39EC9176}" v="135" dt="2022-09-20T08:38:31.7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ctor sepulveda" userId="630f4fb5339e8b76" providerId="LiveId" clId="{685886D1-7983-4B25-9399-6E1D39EC9176}"/>
    <pc:docChg chg="undo custSel addSld delSld modSld sldOrd">
      <pc:chgData name="hector sepulveda" userId="630f4fb5339e8b76" providerId="LiveId" clId="{685886D1-7983-4B25-9399-6E1D39EC9176}" dt="2022-09-20T08:38:34.476" v="706" actId="20577"/>
      <pc:docMkLst>
        <pc:docMk/>
      </pc:docMkLst>
      <pc:sldChg chg="modSp del mod">
        <pc:chgData name="hector sepulveda" userId="630f4fb5339e8b76" providerId="LiveId" clId="{685886D1-7983-4B25-9399-6E1D39EC9176}" dt="2022-09-20T07:29:21.446" v="30" actId="2696"/>
        <pc:sldMkLst>
          <pc:docMk/>
          <pc:sldMk cId="3856987785" sldId="256"/>
        </pc:sldMkLst>
        <pc:spChg chg="mod">
          <ac:chgData name="hector sepulveda" userId="630f4fb5339e8b76" providerId="LiveId" clId="{685886D1-7983-4B25-9399-6E1D39EC9176}" dt="2022-09-20T07:23:34.179" v="14" actId="20577"/>
          <ac:spMkLst>
            <pc:docMk/>
            <pc:sldMk cId="3856987785" sldId="256"/>
            <ac:spMk id="2" creationId="{6B6CAB02-68CF-49FA-BFD7-0E141C2E9191}"/>
          </ac:spMkLst>
        </pc:spChg>
      </pc:sldChg>
      <pc:sldChg chg="del">
        <pc:chgData name="hector sepulveda" userId="630f4fb5339e8b76" providerId="LiveId" clId="{685886D1-7983-4B25-9399-6E1D39EC9176}" dt="2022-09-20T07:30:39.382" v="42" actId="2696"/>
        <pc:sldMkLst>
          <pc:docMk/>
          <pc:sldMk cId="1715717266" sldId="257"/>
        </pc:sldMkLst>
      </pc:sldChg>
      <pc:sldChg chg="del">
        <pc:chgData name="hector sepulveda" userId="630f4fb5339e8b76" providerId="LiveId" clId="{685886D1-7983-4B25-9399-6E1D39EC9176}" dt="2022-09-20T07:47:45.084" v="207" actId="2696"/>
        <pc:sldMkLst>
          <pc:docMk/>
          <pc:sldMk cId="2484914498" sldId="259"/>
        </pc:sldMkLst>
      </pc:sldChg>
      <pc:sldChg chg="del">
        <pc:chgData name="hector sepulveda" userId="630f4fb5339e8b76" providerId="LiveId" clId="{685886D1-7983-4B25-9399-6E1D39EC9176}" dt="2022-09-20T07:53:09.634" v="255" actId="2696"/>
        <pc:sldMkLst>
          <pc:docMk/>
          <pc:sldMk cId="528470287" sldId="260"/>
        </pc:sldMkLst>
      </pc:sldChg>
      <pc:sldChg chg="modSp del mod">
        <pc:chgData name="hector sepulveda" userId="630f4fb5339e8b76" providerId="LiveId" clId="{685886D1-7983-4B25-9399-6E1D39EC9176}" dt="2022-09-20T07:49:17.434" v="221" actId="2696"/>
        <pc:sldMkLst>
          <pc:docMk/>
          <pc:sldMk cId="273358746" sldId="261"/>
        </pc:sldMkLst>
        <pc:graphicFrameChg chg="mod">
          <ac:chgData name="hector sepulveda" userId="630f4fb5339e8b76" providerId="LiveId" clId="{685886D1-7983-4B25-9399-6E1D39EC9176}" dt="2022-09-20T07:48:03.920" v="209" actId="1076"/>
          <ac:graphicFrameMkLst>
            <pc:docMk/>
            <pc:sldMk cId="273358746" sldId="261"/>
            <ac:graphicFrameMk id="9" creationId="{B65698C4-C19D-42D7-A1B3-008BB24551BF}"/>
          </ac:graphicFrameMkLst>
        </pc:graphicFrameChg>
      </pc:sldChg>
      <pc:sldChg chg="del">
        <pc:chgData name="hector sepulveda" userId="630f4fb5339e8b76" providerId="LiveId" clId="{685886D1-7983-4B25-9399-6E1D39EC9176}" dt="2022-09-20T07:54:37.234" v="270" actId="2696"/>
        <pc:sldMkLst>
          <pc:docMk/>
          <pc:sldMk cId="3993673515" sldId="262"/>
        </pc:sldMkLst>
      </pc:sldChg>
      <pc:sldChg chg="del">
        <pc:chgData name="hector sepulveda" userId="630f4fb5339e8b76" providerId="LiveId" clId="{685886D1-7983-4B25-9399-6E1D39EC9176}" dt="2022-09-20T07:56:07.968" v="282" actId="2696"/>
        <pc:sldMkLst>
          <pc:docMk/>
          <pc:sldMk cId="3441268053" sldId="263"/>
        </pc:sldMkLst>
      </pc:sldChg>
      <pc:sldChg chg="del">
        <pc:chgData name="hector sepulveda" userId="630f4fb5339e8b76" providerId="LiveId" clId="{685886D1-7983-4B25-9399-6E1D39EC9176}" dt="2022-09-20T07:57:42.034" v="295" actId="2696"/>
        <pc:sldMkLst>
          <pc:docMk/>
          <pc:sldMk cId="3818178538" sldId="264"/>
        </pc:sldMkLst>
      </pc:sldChg>
      <pc:sldChg chg="del">
        <pc:chgData name="hector sepulveda" userId="630f4fb5339e8b76" providerId="LiveId" clId="{685886D1-7983-4B25-9399-6E1D39EC9176}" dt="2022-09-20T07:59:49.235" v="313" actId="2696"/>
        <pc:sldMkLst>
          <pc:docMk/>
          <pc:sldMk cId="1960903240" sldId="265"/>
        </pc:sldMkLst>
      </pc:sldChg>
      <pc:sldChg chg="del">
        <pc:chgData name="hector sepulveda" userId="630f4fb5339e8b76" providerId="LiveId" clId="{685886D1-7983-4B25-9399-6E1D39EC9176}" dt="2022-09-20T08:01:22.853" v="325" actId="2696"/>
        <pc:sldMkLst>
          <pc:docMk/>
          <pc:sldMk cId="471359050" sldId="266"/>
        </pc:sldMkLst>
      </pc:sldChg>
      <pc:sldChg chg="del">
        <pc:chgData name="hector sepulveda" userId="630f4fb5339e8b76" providerId="LiveId" clId="{685886D1-7983-4B25-9399-6E1D39EC9176}" dt="2022-09-20T08:04:54.846" v="377" actId="2696"/>
        <pc:sldMkLst>
          <pc:docMk/>
          <pc:sldMk cId="936856859" sldId="272"/>
        </pc:sldMkLst>
      </pc:sldChg>
      <pc:sldChg chg="del">
        <pc:chgData name="hector sepulveda" userId="630f4fb5339e8b76" providerId="LiveId" clId="{685886D1-7983-4B25-9399-6E1D39EC9176}" dt="2022-09-20T08:07:34.311" v="401" actId="2696"/>
        <pc:sldMkLst>
          <pc:docMk/>
          <pc:sldMk cId="724877042" sldId="273"/>
        </pc:sldMkLst>
      </pc:sldChg>
      <pc:sldChg chg="del">
        <pc:chgData name="hector sepulveda" userId="630f4fb5339e8b76" providerId="LiveId" clId="{685886D1-7983-4B25-9399-6E1D39EC9176}" dt="2022-09-20T08:09:48.373" v="414" actId="2696"/>
        <pc:sldMkLst>
          <pc:docMk/>
          <pc:sldMk cId="1972617303" sldId="274"/>
        </pc:sldMkLst>
      </pc:sldChg>
      <pc:sldChg chg="modSp del">
        <pc:chgData name="hector sepulveda" userId="630f4fb5339e8b76" providerId="LiveId" clId="{685886D1-7983-4B25-9399-6E1D39EC9176}" dt="2022-09-20T08:12:02.727" v="492" actId="2696"/>
        <pc:sldMkLst>
          <pc:docMk/>
          <pc:sldMk cId="2289321387" sldId="275"/>
        </pc:sldMkLst>
        <pc:spChg chg="mod">
          <ac:chgData name="hector sepulveda" userId="630f4fb5339e8b76" providerId="LiveId" clId="{685886D1-7983-4B25-9399-6E1D39EC9176}" dt="2022-09-20T08:10:30.574" v="481" actId="20577"/>
          <ac:spMkLst>
            <pc:docMk/>
            <pc:sldMk cId="2289321387" sldId="275"/>
            <ac:spMk id="14" creationId="{D048D8A7-914F-4836-817F-E7047874D343}"/>
          </ac:spMkLst>
        </pc:spChg>
      </pc:sldChg>
      <pc:sldChg chg="del">
        <pc:chgData name="hector sepulveda" userId="630f4fb5339e8b76" providerId="LiveId" clId="{685886D1-7983-4B25-9399-6E1D39EC9176}" dt="2022-09-20T08:13:21.225" v="504" actId="2696"/>
        <pc:sldMkLst>
          <pc:docMk/>
          <pc:sldMk cId="592812477" sldId="276"/>
        </pc:sldMkLst>
      </pc:sldChg>
      <pc:sldChg chg="del">
        <pc:chgData name="hector sepulveda" userId="630f4fb5339e8b76" providerId="LiveId" clId="{685886D1-7983-4B25-9399-6E1D39EC9176}" dt="2022-09-20T08:14:44.190" v="518" actId="2696"/>
        <pc:sldMkLst>
          <pc:docMk/>
          <pc:sldMk cId="1449438871" sldId="277"/>
        </pc:sldMkLst>
      </pc:sldChg>
      <pc:sldChg chg="addSp modSp del mod">
        <pc:chgData name="hector sepulveda" userId="630f4fb5339e8b76" providerId="LiveId" clId="{685886D1-7983-4B25-9399-6E1D39EC9176}" dt="2022-09-20T08:37:45.130" v="690" actId="2696"/>
        <pc:sldMkLst>
          <pc:docMk/>
          <pc:sldMk cId="3751666838" sldId="278"/>
        </pc:sldMkLst>
        <pc:spChg chg="add mod">
          <ac:chgData name="hector sepulveda" userId="630f4fb5339e8b76" providerId="LiveId" clId="{685886D1-7983-4B25-9399-6E1D39EC9176}" dt="2022-09-20T08:37:34.546" v="689" actId="20577"/>
          <ac:spMkLst>
            <pc:docMk/>
            <pc:sldMk cId="3751666838" sldId="278"/>
            <ac:spMk id="3" creationId="{5E5CA6C8-536B-9D72-F81A-A9A3D4AD2660}"/>
          </ac:spMkLst>
        </pc:spChg>
      </pc:sldChg>
      <pc:sldChg chg="addSp modSp del mod">
        <pc:chgData name="hector sepulveda" userId="630f4fb5339e8b76" providerId="LiveId" clId="{685886D1-7983-4B25-9399-6E1D39EC9176}" dt="2022-09-20T08:04:28.015" v="376" actId="2696"/>
        <pc:sldMkLst>
          <pc:docMk/>
          <pc:sldMk cId="4097106638" sldId="280"/>
        </pc:sldMkLst>
        <pc:spChg chg="add mod">
          <ac:chgData name="hector sepulveda" userId="630f4fb5339e8b76" providerId="LiveId" clId="{685886D1-7983-4B25-9399-6E1D39EC9176}" dt="2022-09-20T08:03:44.186" v="369" actId="1076"/>
          <ac:spMkLst>
            <pc:docMk/>
            <pc:sldMk cId="4097106638" sldId="280"/>
            <ac:spMk id="2" creationId="{201F74DD-6F20-5E0F-D65A-1DB1D3686BCA}"/>
          </ac:spMkLst>
        </pc:spChg>
      </pc:sldChg>
      <pc:sldChg chg="del">
        <pc:chgData name="hector sepulveda" userId="630f4fb5339e8b76" providerId="LiveId" clId="{685886D1-7983-4B25-9399-6E1D39EC9176}" dt="2022-09-20T07:34:11.929" v="71" actId="2696"/>
        <pc:sldMkLst>
          <pc:docMk/>
          <pc:sldMk cId="3103545973" sldId="282"/>
        </pc:sldMkLst>
      </pc:sldChg>
      <pc:sldChg chg="modSp del mod">
        <pc:chgData name="hector sepulveda" userId="630f4fb5339e8b76" providerId="LiveId" clId="{685886D1-7983-4B25-9399-6E1D39EC9176}" dt="2022-09-20T07:39:10.203" v="148" actId="2696"/>
        <pc:sldMkLst>
          <pc:docMk/>
          <pc:sldMk cId="947507183" sldId="283"/>
        </pc:sldMkLst>
        <pc:spChg chg="mod">
          <ac:chgData name="hector sepulveda" userId="630f4fb5339e8b76" providerId="LiveId" clId="{685886D1-7983-4B25-9399-6E1D39EC9176}" dt="2022-09-20T07:37:47.821" v="138" actId="1076"/>
          <ac:spMkLst>
            <pc:docMk/>
            <pc:sldMk cId="947507183" sldId="283"/>
            <ac:spMk id="2" creationId="{AAA95211-D159-42B3-A44B-C26CABD4FC01}"/>
          </ac:spMkLst>
        </pc:spChg>
        <pc:graphicFrameChg chg="modGraphic">
          <ac:chgData name="hector sepulveda" userId="630f4fb5339e8b76" providerId="LiveId" clId="{685886D1-7983-4B25-9399-6E1D39EC9176}" dt="2022-09-20T07:38:00.945" v="140" actId="14734"/>
          <ac:graphicFrameMkLst>
            <pc:docMk/>
            <pc:sldMk cId="947507183" sldId="283"/>
            <ac:graphicFrameMk id="10" creationId="{37DFF571-E0C4-4BE8-9381-769E8E929E7A}"/>
          </ac:graphicFrameMkLst>
        </pc:graphicFrameChg>
      </pc:sldChg>
      <pc:sldChg chg="modSp del mod">
        <pc:chgData name="hector sepulveda" userId="630f4fb5339e8b76" providerId="LiveId" clId="{685886D1-7983-4B25-9399-6E1D39EC9176}" dt="2022-09-20T07:50:30.149" v="233" actId="2696"/>
        <pc:sldMkLst>
          <pc:docMk/>
          <pc:sldMk cId="761885535" sldId="284"/>
        </pc:sldMkLst>
        <pc:graphicFrameChg chg="mod">
          <ac:chgData name="hector sepulveda" userId="630f4fb5339e8b76" providerId="LiveId" clId="{685886D1-7983-4B25-9399-6E1D39EC9176}" dt="2022-09-20T07:48:18.228" v="210" actId="1076"/>
          <ac:graphicFrameMkLst>
            <pc:docMk/>
            <pc:sldMk cId="761885535" sldId="284"/>
            <ac:graphicFrameMk id="12" creationId="{0A2038B3-01CB-4699-99B4-B0DA7727E20F}"/>
          </ac:graphicFrameMkLst>
        </pc:graphicFrameChg>
      </pc:sldChg>
      <pc:sldChg chg="del">
        <pc:chgData name="hector sepulveda" userId="630f4fb5339e8b76" providerId="LiveId" clId="{685886D1-7983-4B25-9399-6E1D39EC9176}" dt="2022-09-20T08:25:56.629" v="546" actId="2696"/>
        <pc:sldMkLst>
          <pc:docMk/>
          <pc:sldMk cId="416119087" sldId="285"/>
        </pc:sldMkLst>
      </pc:sldChg>
      <pc:sldChg chg="modSp del mod">
        <pc:chgData name="hector sepulveda" userId="630f4fb5339e8b76" providerId="LiveId" clId="{685886D1-7983-4B25-9399-6E1D39EC9176}" dt="2022-09-20T08:27:35.529" v="562" actId="2696"/>
        <pc:sldMkLst>
          <pc:docMk/>
          <pc:sldMk cId="3237047329" sldId="287"/>
        </pc:sldMkLst>
        <pc:picChg chg="mod">
          <ac:chgData name="hector sepulveda" userId="630f4fb5339e8b76" providerId="LiveId" clId="{685886D1-7983-4B25-9399-6E1D39EC9176}" dt="2022-09-20T08:26:04.821" v="547" actId="14100"/>
          <ac:picMkLst>
            <pc:docMk/>
            <pc:sldMk cId="3237047329" sldId="287"/>
            <ac:picMk id="16" creationId="{E7348854-6B2B-4AF4-B350-F9C258881F5E}"/>
          </ac:picMkLst>
        </pc:picChg>
      </pc:sldChg>
      <pc:sldChg chg="del">
        <pc:chgData name="hector sepulveda" userId="630f4fb5339e8b76" providerId="LiveId" clId="{685886D1-7983-4B25-9399-6E1D39EC9176}" dt="2022-09-20T07:44:03.124" v="161" actId="2696"/>
        <pc:sldMkLst>
          <pc:docMk/>
          <pc:sldMk cId="1888108472" sldId="717"/>
        </pc:sldMkLst>
      </pc:sldChg>
      <pc:sldChg chg="del">
        <pc:chgData name="hector sepulveda" userId="630f4fb5339e8b76" providerId="LiveId" clId="{685886D1-7983-4B25-9399-6E1D39EC9176}" dt="2022-09-20T08:29:32.611" v="582" actId="2696"/>
        <pc:sldMkLst>
          <pc:docMk/>
          <pc:sldMk cId="710693625" sldId="764"/>
        </pc:sldMkLst>
      </pc:sldChg>
      <pc:sldChg chg="del">
        <pc:chgData name="hector sepulveda" userId="630f4fb5339e8b76" providerId="LiveId" clId="{685886D1-7983-4B25-9399-6E1D39EC9176}" dt="2022-09-20T08:02:29.505" v="335" actId="2696"/>
        <pc:sldMkLst>
          <pc:docMk/>
          <pc:sldMk cId="1653409948" sldId="766"/>
        </pc:sldMkLst>
      </pc:sldChg>
      <pc:sldChg chg="del">
        <pc:chgData name="hector sepulveda" userId="630f4fb5339e8b76" providerId="LiveId" clId="{685886D1-7983-4B25-9399-6E1D39EC9176}" dt="2022-09-20T07:32:28.459" v="55" actId="2696"/>
        <pc:sldMkLst>
          <pc:docMk/>
          <pc:sldMk cId="1232374444" sldId="767"/>
        </pc:sldMkLst>
      </pc:sldChg>
      <pc:sldChg chg="del">
        <pc:chgData name="hector sepulveda" userId="630f4fb5339e8b76" providerId="LiveId" clId="{685886D1-7983-4B25-9399-6E1D39EC9176}" dt="2022-09-20T07:51:31.594" v="243" actId="2696"/>
        <pc:sldMkLst>
          <pc:docMk/>
          <pc:sldMk cId="622911959" sldId="768"/>
        </pc:sldMkLst>
      </pc:sldChg>
      <pc:sldChg chg="del">
        <pc:chgData name="hector sepulveda" userId="630f4fb5339e8b76" providerId="LiveId" clId="{685886D1-7983-4B25-9399-6E1D39EC9176}" dt="2022-09-20T07:58:48.955" v="304" actId="2696"/>
        <pc:sldMkLst>
          <pc:docMk/>
          <pc:sldMk cId="429839657" sldId="769"/>
        </pc:sldMkLst>
      </pc:sldChg>
      <pc:sldChg chg="modSp del mod">
        <pc:chgData name="hector sepulveda" userId="630f4fb5339e8b76" providerId="LiveId" clId="{685886D1-7983-4B25-9399-6E1D39EC9176}" dt="2022-09-20T07:46:16.526" v="194" actId="2696"/>
        <pc:sldMkLst>
          <pc:docMk/>
          <pc:sldMk cId="1938925714" sldId="770"/>
        </pc:sldMkLst>
        <pc:spChg chg="mod">
          <ac:chgData name="hector sepulveda" userId="630f4fb5339e8b76" providerId="LiveId" clId="{685886D1-7983-4B25-9399-6E1D39EC9176}" dt="2022-09-20T07:45:09.501" v="183" actId="1076"/>
          <ac:spMkLst>
            <pc:docMk/>
            <pc:sldMk cId="1938925714" sldId="770"/>
            <ac:spMk id="11" creationId="{1608CD4C-0E72-4DEF-9AEC-212C3FCE35F3}"/>
          </ac:spMkLst>
        </pc:spChg>
        <pc:graphicFrameChg chg="mod modGraphic">
          <ac:chgData name="hector sepulveda" userId="630f4fb5339e8b76" providerId="LiveId" clId="{685886D1-7983-4B25-9399-6E1D39EC9176}" dt="2022-09-20T07:44:46.206" v="182" actId="20577"/>
          <ac:graphicFrameMkLst>
            <pc:docMk/>
            <pc:sldMk cId="1938925714" sldId="770"/>
            <ac:graphicFrameMk id="10" creationId="{37DFF571-E0C4-4BE8-9381-769E8E929E7A}"/>
          </ac:graphicFrameMkLst>
        </pc:graphicFrameChg>
      </pc:sldChg>
      <pc:sldChg chg="del">
        <pc:chgData name="hector sepulveda" userId="630f4fb5339e8b76" providerId="LiveId" clId="{685886D1-7983-4B25-9399-6E1D39EC9176}" dt="2022-09-20T08:24:40.218" v="537" actId="2696"/>
        <pc:sldMkLst>
          <pc:docMk/>
          <pc:sldMk cId="1379024215" sldId="771"/>
        </pc:sldMkLst>
      </pc:sldChg>
      <pc:sldChg chg="addSp modSp mod">
        <pc:chgData name="hector sepulveda" userId="630f4fb5339e8b76" providerId="LiveId" clId="{685886D1-7983-4B25-9399-6E1D39EC9176}" dt="2022-09-20T08:38:34.476" v="706" actId="20577"/>
        <pc:sldMkLst>
          <pc:docMk/>
          <pc:sldMk cId="621644001" sldId="772"/>
        </pc:sldMkLst>
        <pc:spChg chg="add mod">
          <ac:chgData name="hector sepulveda" userId="630f4fb5339e8b76" providerId="LiveId" clId="{685886D1-7983-4B25-9399-6E1D39EC9176}" dt="2022-09-20T08:38:34.476" v="706" actId="20577"/>
          <ac:spMkLst>
            <pc:docMk/>
            <pc:sldMk cId="621644001" sldId="772"/>
            <ac:spMk id="4" creationId="{E17A2AE1-6B02-0073-F104-A82DC5E3A9BC}"/>
          </ac:spMkLst>
        </pc:spChg>
      </pc:sldChg>
      <pc:sldChg chg="del">
        <pc:chgData name="hector sepulveda" userId="630f4fb5339e8b76" providerId="LiveId" clId="{685886D1-7983-4B25-9399-6E1D39EC9176}" dt="2022-09-20T07:23:18.168" v="0" actId="2696"/>
        <pc:sldMkLst>
          <pc:docMk/>
          <pc:sldMk cId="2597718990" sldId="773"/>
        </pc:sldMkLst>
      </pc:sldChg>
      <pc:sldChg chg="del">
        <pc:chgData name="hector sepulveda" userId="630f4fb5339e8b76" providerId="LiveId" clId="{685886D1-7983-4B25-9399-6E1D39EC9176}" dt="2022-09-20T07:32:58.066" v="59" actId="2696"/>
        <pc:sldMkLst>
          <pc:docMk/>
          <pc:sldMk cId="2808316076" sldId="774"/>
        </pc:sldMkLst>
      </pc:sldChg>
      <pc:sldChg chg="del">
        <pc:chgData name="hector sepulveda" userId="630f4fb5339e8b76" providerId="LiveId" clId="{685886D1-7983-4B25-9399-6E1D39EC9176}" dt="2022-09-20T07:39:33.292" v="150" actId="2696"/>
        <pc:sldMkLst>
          <pc:docMk/>
          <pc:sldMk cId="1576308450" sldId="775"/>
        </pc:sldMkLst>
      </pc:sldChg>
      <pc:sldChg chg="del">
        <pc:chgData name="hector sepulveda" userId="630f4fb5339e8b76" providerId="LiveId" clId="{685886D1-7983-4B25-9399-6E1D39EC9176}" dt="2022-09-20T07:39:48.617" v="151" actId="2696"/>
        <pc:sldMkLst>
          <pc:docMk/>
          <pc:sldMk cId="3393925469" sldId="776"/>
        </pc:sldMkLst>
      </pc:sldChg>
      <pc:sldChg chg="del">
        <pc:chgData name="hector sepulveda" userId="630f4fb5339e8b76" providerId="LiveId" clId="{685886D1-7983-4B25-9399-6E1D39EC9176}" dt="2022-09-20T08:06:08.426" v="389" actId="2696"/>
        <pc:sldMkLst>
          <pc:docMk/>
          <pc:sldMk cId="1412263816" sldId="777"/>
        </pc:sldMkLst>
      </pc:sldChg>
      <pc:sldChg chg="del">
        <pc:chgData name="hector sepulveda" userId="630f4fb5339e8b76" providerId="LiveId" clId="{685886D1-7983-4B25-9399-6E1D39EC9176}" dt="2022-09-20T08:05:00.920" v="378" actId="2696"/>
        <pc:sldMkLst>
          <pc:docMk/>
          <pc:sldMk cId="321911005" sldId="778"/>
        </pc:sldMkLst>
      </pc:sldChg>
      <pc:sldChg chg="del">
        <pc:chgData name="hector sepulveda" userId="630f4fb5339e8b76" providerId="LiveId" clId="{685886D1-7983-4B25-9399-6E1D39EC9176}" dt="2022-09-20T08:07:52.803" v="403" actId="2696"/>
        <pc:sldMkLst>
          <pc:docMk/>
          <pc:sldMk cId="222333239" sldId="779"/>
        </pc:sldMkLst>
      </pc:sldChg>
      <pc:sldChg chg="delSp add del mod">
        <pc:chgData name="hector sepulveda" userId="630f4fb5339e8b76" providerId="LiveId" clId="{685886D1-7983-4B25-9399-6E1D39EC9176}" dt="2022-09-20T07:29:25.433" v="31" actId="2696"/>
        <pc:sldMkLst>
          <pc:docMk/>
          <pc:sldMk cId="2009366245" sldId="780"/>
        </pc:sldMkLst>
        <pc:graphicFrameChg chg="del">
          <ac:chgData name="hector sepulveda" userId="630f4fb5339e8b76" providerId="LiveId" clId="{685886D1-7983-4B25-9399-6E1D39EC9176}" dt="2022-09-20T07:24:01.054" v="16" actId="478"/>
          <ac:graphicFrameMkLst>
            <pc:docMk/>
            <pc:sldMk cId="2009366245" sldId="780"/>
            <ac:graphicFrameMk id="10" creationId="{771F78E4-8F79-6D5C-1C3A-53A00AE2527F}"/>
          </ac:graphicFrameMkLst>
        </pc:graphicFrameChg>
      </pc:sldChg>
      <pc:sldChg chg="addSp delSp modSp new mod">
        <pc:chgData name="hector sepulveda" userId="630f4fb5339e8b76" providerId="LiveId" clId="{685886D1-7983-4B25-9399-6E1D39EC9176}" dt="2022-09-20T08:33:38.257" v="619" actId="207"/>
        <pc:sldMkLst>
          <pc:docMk/>
          <pc:sldMk cId="3536092530" sldId="781"/>
        </pc:sldMkLst>
        <pc:spChg chg="del">
          <ac:chgData name="hector sepulveda" userId="630f4fb5339e8b76" providerId="LiveId" clId="{685886D1-7983-4B25-9399-6E1D39EC9176}" dt="2022-09-20T07:24:22.629" v="19" actId="478"/>
          <ac:spMkLst>
            <pc:docMk/>
            <pc:sldMk cId="3536092530" sldId="781"/>
            <ac:spMk id="2" creationId="{F43B702F-DD85-FE27-9298-49F59ED3D052}"/>
          </ac:spMkLst>
        </pc:spChg>
        <pc:spChg chg="del">
          <ac:chgData name="hector sepulveda" userId="630f4fb5339e8b76" providerId="LiveId" clId="{685886D1-7983-4B25-9399-6E1D39EC9176}" dt="2022-09-20T07:24:20.859" v="18" actId="478"/>
          <ac:spMkLst>
            <pc:docMk/>
            <pc:sldMk cId="3536092530" sldId="781"/>
            <ac:spMk id="3" creationId="{2919CC9E-E8D7-D9F6-9D2A-5D55295393F6}"/>
          </ac:spMkLst>
        </pc:spChg>
        <pc:spChg chg="add del mod">
          <ac:chgData name="hector sepulveda" userId="630f4fb5339e8b76" providerId="LiveId" clId="{685886D1-7983-4B25-9399-6E1D39EC9176}" dt="2022-09-20T08:33:16.609" v="615" actId="478"/>
          <ac:spMkLst>
            <pc:docMk/>
            <pc:sldMk cId="3536092530" sldId="781"/>
            <ac:spMk id="10" creationId="{2DE30846-44AA-926D-CC78-9DCD9CF73B12}"/>
          </ac:spMkLst>
        </pc:spChg>
        <pc:spChg chg="add mod">
          <ac:chgData name="hector sepulveda" userId="630f4fb5339e8b76" providerId="LiveId" clId="{685886D1-7983-4B25-9399-6E1D39EC9176}" dt="2022-09-20T08:33:38.257" v="619" actId="207"/>
          <ac:spMkLst>
            <pc:docMk/>
            <pc:sldMk cId="3536092530" sldId="781"/>
            <ac:spMk id="11" creationId="{8591BF61-B802-0F01-535A-B685EEB08BE6}"/>
          </ac:spMkLst>
        </pc:spChg>
        <pc:graphicFrameChg chg="add mod">
          <ac:chgData name="hector sepulveda" userId="630f4fb5339e8b76" providerId="LiveId" clId="{685886D1-7983-4B25-9399-6E1D39EC9176}" dt="2022-09-20T07:29:14.694" v="29"/>
          <ac:graphicFrameMkLst>
            <pc:docMk/>
            <pc:sldMk cId="3536092530" sldId="781"/>
            <ac:graphicFrameMk id="9" creationId="{414488D5-F789-F345-2204-A75ADA284B3C}"/>
          </ac:graphicFrameMkLst>
        </pc:graphicFrameChg>
        <pc:picChg chg="add del mod modCrop">
          <ac:chgData name="hector sepulveda" userId="630f4fb5339e8b76" providerId="LiveId" clId="{685886D1-7983-4B25-9399-6E1D39EC9176}" dt="2022-09-20T07:28:29.493" v="23" actId="478"/>
          <ac:picMkLst>
            <pc:docMk/>
            <pc:sldMk cId="3536092530" sldId="781"/>
            <ac:picMk id="6" creationId="{92A0DEFA-5B44-7B9F-D9FE-887B0C3EF142}"/>
          </ac:picMkLst>
        </pc:picChg>
        <pc:picChg chg="add mod modCrop">
          <ac:chgData name="hector sepulveda" userId="630f4fb5339e8b76" providerId="LiveId" clId="{685886D1-7983-4B25-9399-6E1D39EC9176}" dt="2022-09-20T07:29:02.442" v="28" actId="14100"/>
          <ac:picMkLst>
            <pc:docMk/>
            <pc:sldMk cId="3536092530" sldId="781"/>
            <ac:picMk id="8" creationId="{2FC85A76-0C00-59C3-F2A3-FFB29A3652FF}"/>
          </ac:picMkLst>
        </pc:picChg>
      </pc:sldChg>
      <pc:sldChg chg="add del">
        <pc:chgData name="hector sepulveda" userId="630f4fb5339e8b76" providerId="LiveId" clId="{685886D1-7983-4B25-9399-6E1D39EC9176}" dt="2022-09-20T07:30:42.450" v="43" actId="2696"/>
        <pc:sldMkLst>
          <pc:docMk/>
          <pc:sldMk cId="3467203909" sldId="782"/>
        </pc:sldMkLst>
      </pc:sldChg>
      <pc:sldChg chg="addSp delSp modSp new mod">
        <pc:chgData name="hector sepulveda" userId="630f4fb5339e8b76" providerId="LiveId" clId="{685886D1-7983-4B25-9399-6E1D39EC9176}" dt="2022-09-20T08:33:58.099" v="623" actId="20577"/>
        <pc:sldMkLst>
          <pc:docMk/>
          <pc:sldMk cId="2748711248" sldId="783"/>
        </pc:sldMkLst>
        <pc:spChg chg="add del mod">
          <ac:chgData name="hector sepulveda" userId="630f4fb5339e8b76" providerId="LiveId" clId="{685886D1-7983-4B25-9399-6E1D39EC9176}" dt="2022-09-20T08:33:47.783" v="620" actId="478"/>
          <ac:spMkLst>
            <pc:docMk/>
            <pc:sldMk cId="2748711248" sldId="783"/>
            <ac:spMk id="6" creationId="{5D9262DE-E9D3-DFCE-9BB1-33C0A93609F1}"/>
          </ac:spMkLst>
        </pc:spChg>
        <pc:spChg chg="add mod">
          <ac:chgData name="hector sepulveda" userId="630f4fb5339e8b76" providerId="LiveId" clId="{685886D1-7983-4B25-9399-6E1D39EC9176}" dt="2022-09-20T08:33:58.099" v="623" actId="20577"/>
          <ac:spMkLst>
            <pc:docMk/>
            <pc:sldMk cId="2748711248" sldId="783"/>
            <ac:spMk id="7" creationId="{31AF3CE8-D027-F759-EBED-9CCC06D29B3D}"/>
          </ac:spMkLst>
        </pc:spChg>
        <pc:picChg chg="add mod modCrop">
          <ac:chgData name="hector sepulveda" userId="630f4fb5339e8b76" providerId="LiveId" clId="{685886D1-7983-4B25-9399-6E1D39EC9176}" dt="2022-09-20T07:30:34.833" v="41" actId="14100"/>
          <ac:picMkLst>
            <pc:docMk/>
            <pc:sldMk cId="2748711248" sldId="783"/>
            <ac:picMk id="5" creationId="{6B34EE7F-C82A-BB96-9933-A48108BA91DD}"/>
          </ac:picMkLst>
        </pc:picChg>
      </pc:sldChg>
      <pc:sldChg chg="delSp modSp add del mod">
        <pc:chgData name="hector sepulveda" userId="630f4fb5339e8b76" providerId="LiveId" clId="{685886D1-7983-4B25-9399-6E1D39EC9176}" dt="2022-09-20T07:32:31.165" v="56" actId="2696"/>
        <pc:sldMkLst>
          <pc:docMk/>
          <pc:sldMk cId="83055910" sldId="784"/>
        </pc:sldMkLst>
        <pc:spChg chg="mod">
          <ac:chgData name="hector sepulveda" userId="630f4fb5339e8b76" providerId="LiveId" clId="{685886D1-7983-4B25-9399-6E1D39EC9176}" dt="2022-09-20T07:31:20.916" v="47" actId="1076"/>
          <ac:spMkLst>
            <pc:docMk/>
            <pc:sldMk cId="83055910" sldId="784"/>
            <ac:spMk id="11" creationId="{1608CD4C-0E72-4DEF-9AEC-212C3FCE35F3}"/>
          </ac:spMkLst>
        </pc:spChg>
        <pc:graphicFrameChg chg="del">
          <ac:chgData name="hector sepulveda" userId="630f4fb5339e8b76" providerId="LiveId" clId="{685886D1-7983-4B25-9399-6E1D39EC9176}" dt="2022-09-20T07:30:56.764" v="46" actId="478"/>
          <ac:graphicFrameMkLst>
            <pc:docMk/>
            <pc:sldMk cId="83055910" sldId="784"/>
            <ac:graphicFrameMk id="10" creationId="{37DFF571-E0C4-4BE8-9381-769E8E929E7A}"/>
          </ac:graphicFrameMkLst>
        </pc:graphicFrameChg>
      </pc:sldChg>
      <pc:sldChg chg="addSp delSp modSp new mod">
        <pc:chgData name="hector sepulveda" userId="630f4fb5339e8b76" providerId="LiveId" clId="{685886D1-7983-4B25-9399-6E1D39EC9176}" dt="2022-09-20T08:34:12.691" v="626" actId="20577"/>
        <pc:sldMkLst>
          <pc:docMk/>
          <pc:sldMk cId="335199482" sldId="785"/>
        </pc:sldMkLst>
        <pc:spChg chg="add del mod">
          <ac:chgData name="hector sepulveda" userId="630f4fb5339e8b76" providerId="LiveId" clId="{685886D1-7983-4B25-9399-6E1D39EC9176}" dt="2022-09-20T08:34:06.790" v="624" actId="478"/>
          <ac:spMkLst>
            <pc:docMk/>
            <pc:sldMk cId="335199482" sldId="785"/>
            <ac:spMk id="7" creationId="{1932C13B-6782-4EC7-A4F0-C8642E3C14FC}"/>
          </ac:spMkLst>
        </pc:spChg>
        <pc:spChg chg="add mod">
          <ac:chgData name="hector sepulveda" userId="630f4fb5339e8b76" providerId="LiveId" clId="{685886D1-7983-4B25-9399-6E1D39EC9176}" dt="2022-09-20T08:34:12.691" v="626" actId="20577"/>
          <ac:spMkLst>
            <pc:docMk/>
            <pc:sldMk cId="335199482" sldId="785"/>
            <ac:spMk id="8" creationId="{987C08AA-03D8-6D1E-3629-A9E4F1CC7FBC}"/>
          </ac:spMkLst>
        </pc:spChg>
        <pc:graphicFrameChg chg="add mod">
          <ac:chgData name="hector sepulveda" userId="630f4fb5339e8b76" providerId="LiveId" clId="{685886D1-7983-4B25-9399-6E1D39EC9176}" dt="2022-09-20T07:32:23.703" v="54"/>
          <ac:graphicFrameMkLst>
            <pc:docMk/>
            <pc:sldMk cId="335199482" sldId="785"/>
            <ac:graphicFrameMk id="6" creationId="{15989B95-AAB6-F884-EA8F-842D03CF8348}"/>
          </ac:graphicFrameMkLst>
        </pc:graphicFrameChg>
        <pc:picChg chg="add mod modCrop">
          <ac:chgData name="hector sepulveda" userId="630f4fb5339e8b76" providerId="LiveId" clId="{685886D1-7983-4B25-9399-6E1D39EC9176}" dt="2022-09-20T07:32:09.849" v="53" actId="14100"/>
          <ac:picMkLst>
            <pc:docMk/>
            <pc:sldMk cId="335199482" sldId="785"/>
            <ac:picMk id="5" creationId="{FF485896-AE6F-C45E-14EC-B836FFDB2B93}"/>
          </ac:picMkLst>
        </pc:picChg>
      </pc:sldChg>
      <pc:sldChg chg="add del">
        <pc:chgData name="hector sepulveda" userId="630f4fb5339e8b76" providerId="LiveId" clId="{685886D1-7983-4B25-9399-6E1D39EC9176}" dt="2022-09-20T07:33:00.876" v="60" actId="2696"/>
        <pc:sldMkLst>
          <pc:docMk/>
          <pc:sldMk cId="3637021760" sldId="786"/>
        </pc:sldMkLst>
      </pc:sldChg>
      <pc:sldChg chg="addSp delSp modSp new mod ord">
        <pc:chgData name="hector sepulveda" userId="630f4fb5339e8b76" providerId="LiveId" clId="{685886D1-7983-4B25-9399-6E1D39EC9176}" dt="2022-09-20T08:34:23.166" v="629" actId="20577"/>
        <pc:sldMkLst>
          <pc:docMk/>
          <pc:sldMk cId="448115611" sldId="787"/>
        </pc:sldMkLst>
        <pc:spChg chg="add del mod">
          <ac:chgData name="hector sepulveda" userId="630f4fb5339e8b76" providerId="LiveId" clId="{685886D1-7983-4B25-9399-6E1D39EC9176}" dt="2022-09-20T08:34:16.623" v="627" actId="478"/>
          <ac:spMkLst>
            <pc:docMk/>
            <pc:sldMk cId="448115611" sldId="787"/>
            <ac:spMk id="7" creationId="{085758EA-4D76-F63E-57DC-837ABF69F6EF}"/>
          </ac:spMkLst>
        </pc:spChg>
        <pc:spChg chg="add mod">
          <ac:chgData name="hector sepulveda" userId="630f4fb5339e8b76" providerId="LiveId" clId="{685886D1-7983-4B25-9399-6E1D39EC9176}" dt="2022-09-20T08:34:23.166" v="629" actId="20577"/>
          <ac:spMkLst>
            <pc:docMk/>
            <pc:sldMk cId="448115611" sldId="787"/>
            <ac:spMk id="8" creationId="{1C8C9D68-0266-B89C-CDD5-DFB823D3A419}"/>
          </ac:spMkLst>
        </pc:spChg>
        <pc:graphicFrameChg chg="add mod">
          <ac:chgData name="hector sepulveda" userId="630f4fb5339e8b76" providerId="LiveId" clId="{685886D1-7983-4B25-9399-6E1D39EC9176}" dt="2022-09-20T07:34:08.200" v="70"/>
          <ac:graphicFrameMkLst>
            <pc:docMk/>
            <pc:sldMk cId="448115611" sldId="787"/>
            <ac:graphicFrameMk id="6" creationId="{B9B98DA8-1682-8605-83FA-CD13F4D4C5DE}"/>
          </ac:graphicFrameMkLst>
        </pc:graphicFrameChg>
        <pc:picChg chg="add mod modCrop">
          <ac:chgData name="hector sepulveda" userId="630f4fb5339e8b76" providerId="LiveId" clId="{685886D1-7983-4B25-9399-6E1D39EC9176}" dt="2022-09-20T07:33:54.565" v="69" actId="14100"/>
          <ac:picMkLst>
            <pc:docMk/>
            <pc:sldMk cId="448115611" sldId="787"/>
            <ac:picMk id="5" creationId="{5BA2D3EF-16EA-58BF-590A-437714BFE18D}"/>
          </ac:picMkLst>
        </pc:picChg>
      </pc:sldChg>
      <pc:sldChg chg="delSp add del mod">
        <pc:chgData name="hector sepulveda" userId="630f4fb5339e8b76" providerId="LiveId" clId="{685886D1-7983-4B25-9399-6E1D39EC9176}" dt="2022-09-20T07:34:15.531" v="72" actId="2696"/>
        <pc:sldMkLst>
          <pc:docMk/>
          <pc:sldMk cId="3136065859" sldId="788"/>
        </pc:sldMkLst>
        <pc:graphicFrameChg chg="del">
          <ac:chgData name="hector sepulveda" userId="630f4fb5339e8b76" providerId="LiveId" clId="{685886D1-7983-4B25-9399-6E1D39EC9176}" dt="2022-09-20T07:33:17.361" v="64" actId="478"/>
          <ac:graphicFrameMkLst>
            <pc:docMk/>
            <pc:sldMk cId="3136065859" sldId="788"/>
            <ac:graphicFrameMk id="11" creationId="{3B19C576-9E8B-46FA-BCB8-28DFFA895173}"/>
          </ac:graphicFrameMkLst>
        </pc:graphicFrameChg>
      </pc:sldChg>
      <pc:sldChg chg="delSp modSp add del mod">
        <pc:chgData name="hector sepulveda" userId="630f4fb5339e8b76" providerId="LiveId" clId="{685886D1-7983-4B25-9399-6E1D39EC9176}" dt="2022-09-20T07:39:13.267" v="149" actId="2696"/>
        <pc:sldMkLst>
          <pc:docMk/>
          <pc:sldMk cId="3212968596" sldId="788"/>
        </pc:sldMkLst>
        <pc:spChg chg="del">
          <ac:chgData name="hector sepulveda" userId="630f4fb5339e8b76" providerId="LiveId" clId="{685886D1-7983-4B25-9399-6E1D39EC9176}" dt="2022-09-20T07:36:18.619" v="112" actId="478"/>
          <ac:spMkLst>
            <pc:docMk/>
            <pc:sldMk cId="3212968596" sldId="788"/>
            <ac:spMk id="2" creationId="{AAA95211-D159-42B3-A44B-C26CABD4FC01}"/>
          </ac:spMkLst>
        </pc:spChg>
        <pc:spChg chg="del">
          <ac:chgData name="hector sepulveda" userId="630f4fb5339e8b76" providerId="LiveId" clId="{685886D1-7983-4B25-9399-6E1D39EC9176}" dt="2022-09-20T07:35:52.700" v="111" actId="478"/>
          <ac:spMkLst>
            <pc:docMk/>
            <pc:sldMk cId="3212968596" sldId="788"/>
            <ac:spMk id="11" creationId="{1608CD4C-0E72-4DEF-9AEC-212C3FCE35F3}"/>
          </ac:spMkLst>
        </pc:spChg>
        <pc:graphicFrameChg chg="del">
          <ac:chgData name="hector sepulveda" userId="630f4fb5339e8b76" providerId="LiveId" clId="{685886D1-7983-4B25-9399-6E1D39EC9176}" dt="2022-09-20T07:36:59.556" v="114" actId="478"/>
          <ac:graphicFrameMkLst>
            <pc:docMk/>
            <pc:sldMk cId="3212968596" sldId="788"/>
            <ac:graphicFrameMk id="10" creationId="{37DFF571-E0C4-4BE8-9381-769E8E929E7A}"/>
          </ac:graphicFrameMkLst>
        </pc:graphicFrameChg>
        <pc:picChg chg="mod">
          <ac:chgData name="hector sepulveda" userId="630f4fb5339e8b76" providerId="LiveId" clId="{685886D1-7983-4B25-9399-6E1D39EC9176}" dt="2022-09-20T07:36:48.149" v="113" actId="1076"/>
          <ac:picMkLst>
            <pc:docMk/>
            <pc:sldMk cId="3212968596" sldId="788"/>
            <ac:picMk id="7" creationId="{D023A25A-A481-4301-8883-A9F89A9157B4}"/>
          </ac:picMkLst>
        </pc:picChg>
      </pc:sldChg>
      <pc:sldChg chg="addSp delSp modSp new mod">
        <pc:chgData name="hector sepulveda" userId="630f4fb5339e8b76" providerId="LiveId" clId="{685886D1-7983-4B25-9399-6E1D39EC9176}" dt="2022-09-20T08:34:31.557" v="632" actId="20577"/>
        <pc:sldMkLst>
          <pc:docMk/>
          <pc:sldMk cId="2759155197" sldId="789"/>
        </pc:sldMkLst>
        <pc:spChg chg="add mod">
          <ac:chgData name="hector sepulveda" userId="630f4fb5339e8b76" providerId="LiveId" clId="{685886D1-7983-4B25-9399-6E1D39EC9176}" dt="2022-09-20T07:39:03.255" v="147"/>
          <ac:spMkLst>
            <pc:docMk/>
            <pc:sldMk cId="2759155197" sldId="789"/>
            <ac:spMk id="7" creationId="{9AF0F770-68F7-EDE3-579B-4553CC8EB49F}"/>
          </ac:spMkLst>
        </pc:spChg>
        <pc:spChg chg="add del mod">
          <ac:chgData name="hector sepulveda" userId="630f4fb5339e8b76" providerId="LiveId" clId="{685886D1-7983-4B25-9399-6E1D39EC9176}" dt="2022-09-20T08:34:27.404" v="630" actId="478"/>
          <ac:spMkLst>
            <pc:docMk/>
            <pc:sldMk cId="2759155197" sldId="789"/>
            <ac:spMk id="8" creationId="{BAEEC62D-5D04-5C1E-817A-873D0116443A}"/>
          </ac:spMkLst>
        </pc:spChg>
        <pc:spChg chg="add mod">
          <ac:chgData name="hector sepulveda" userId="630f4fb5339e8b76" providerId="LiveId" clId="{685886D1-7983-4B25-9399-6E1D39EC9176}" dt="2022-09-20T08:34:31.557" v="632" actId="20577"/>
          <ac:spMkLst>
            <pc:docMk/>
            <pc:sldMk cId="2759155197" sldId="789"/>
            <ac:spMk id="9" creationId="{AFEAF066-B651-4F03-9E96-9306DDAD63D2}"/>
          </ac:spMkLst>
        </pc:spChg>
        <pc:graphicFrameChg chg="add mod">
          <ac:chgData name="hector sepulveda" userId="630f4fb5339e8b76" providerId="LiveId" clId="{685886D1-7983-4B25-9399-6E1D39EC9176}" dt="2022-09-20T07:38:52.949" v="146"/>
          <ac:graphicFrameMkLst>
            <pc:docMk/>
            <pc:sldMk cId="2759155197" sldId="789"/>
            <ac:graphicFrameMk id="6" creationId="{0FC407BE-B4B3-E2AF-3445-78867224B21D}"/>
          </ac:graphicFrameMkLst>
        </pc:graphicFrameChg>
        <pc:picChg chg="add mod modCrop">
          <ac:chgData name="hector sepulveda" userId="630f4fb5339e8b76" providerId="LiveId" clId="{685886D1-7983-4B25-9399-6E1D39EC9176}" dt="2022-09-20T07:38:40.148" v="145" actId="14100"/>
          <ac:picMkLst>
            <pc:docMk/>
            <pc:sldMk cId="2759155197" sldId="789"/>
            <ac:picMk id="5" creationId="{606AB9C8-A586-7688-4F1C-5859E4872242}"/>
          </ac:picMkLst>
        </pc:picChg>
      </pc:sldChg>
      <pc:sldChg chg="delSp add del mod">
        <pc:chgData name="hector sepulveda" userId="630f4fb5339e8b76" providerId="LiveId" clId="{685886D1-7983-4B25-9399-6E1D39EC9176}" dt="2022-09-20T07:44:07.168" v="162" actId="2696"/>
        <pc:sldMkLst>
          <pc:docMk/>
          <pc:sldMk cId="4155188257" sldId="790"/>
        </pc:sldMkLst>
        <pc:graphicFrameChg chg="del">
          <ac:chgData name="hector sepulveda" userId="630f4fb5339e8b76" providerId="LiveId" clId="{685886D1-7983-4B25-9399-6E1D39EC9176}" dt="2022-09-20T07:42:55.760" v="154" actId="478"/>
          <ac:graphicFrameMkLst>
            <pc:docMk/>
            <pc:sldMk cId="4155188257" sldId="790"/>
            <ac:graphicFrameMk id="11" creationId="{3B19C576-9E8B-46FA-BCB8-28DFFA895173}"/>
          </ac:graphicFrameMkLst>
        </pc:graphicFrameChg>
      </pc:sldChg>
      <pc:sldChg chg="addSp delSp modSp new mod">
        <pc:chgData name="hector sepulveda" userId="630f4fb5339e8b76" providerId="LiveId" clId="{685886D1-7983-4B25-9399-6E1D39EC9176}" dt="2022-09-20T08:34:41.508" v="635" actId="20577"/>
        <pc:sldMkLst>
          <pc:docMk/>
          <pc:sldMk cId="1777362214" sldId="791"/>
        </pc:sldMkLst>
        <pc:spChg chg="add del mod">
          <ac:chgData name="hector sepulveda" userId="630f4fb5339e8b76" providerId="LiveId" clId="{685886D1-7983-4B25-9399-6E1D39EC9176}" dt="2022-09-20T08:34:37.822" v="633" actId="478"/>
          <ac:spMkLst>
            <pc:docMk/>
            <pc:sldMk cId="1777362214" sldId="791"/>
            <ac:spMk id="7" creationId="{3FE092BF-AA7A-10E5-CB79-389B4FF535F6}"/>
          </ac:spMkLst>
        </pc:spChg>
        <pc:spChg chg="add mod">
          <ac:chgData name="hector sepulveda" userId="630f4fb5339e8b76" providerId="LiveId" clId="{685886D1-7983-4B25-9399-6E1D39EC9176}" dt="2022-09-20T08:34:41.508" v="635" actId="20577"/>
          <ac:spMkLst>
            <pc:docMk/>
            <pc:sldMk cId="1777362214" sldId="791"/>
            <ac:spMk id="8" creationId="{57CA1DED-F412-EF5F-A20B-4D9F35A6CB5B}"/>
          </ac:spMkLst>
        </pc:spChg>
        <pc:graphicFrameChg chg="add mod">
          <ac:chgData name="hector sepulveda" userId="630f4fb5339e8b76" providerId="LiveId" clId="{685886D1-7983-4B25-9399-6E1D39EC9176}" dt="2022-09-20T07:43:51.059" v="160"/>
          <ac:graphicFrameMkLst>
            <pc:docMk/>
            <pc:sldMk cId="1777362214" sldId="791"/>
            <ac:graphicFrameMk id="6" creationId="{DF7BFF53-FEF7-2E6E-A130-D38261C0298A}"/>
          </ac:graphicFrameMkLst>
        </pc:graphicFrameChg>
        <pc:picChg chg="add mod modCrop">
          <ac:chgData name="hector sepulveda" userId="630f4fb5339e8b76" providerId="LiveId" clId="{685886D1-7983-4B25-9399-6E1D39EC9176}" dt="2022-09-20T07:43:40.841" v="159" actId="14100"/>
          <ac:picMkLst>
            <pc:docMk/>
            <pc:sldMk cId="1777362214" sldId="791"/>
            <ac:picMk id="5" creationId="{6F98FEE7-33B3-4ED1-C39D-EC063D50F213}"/>
          </ac:picMkLst>
        </pc:picChg>
      </pc:sldChg>
      <pc:sldChg chg="delSp add del mod">
        <pc:chgData name="hector sepulveda" userId="630f4fb5339e8b76" providerId="LiveId" clId="{685886D1-7983-4B25-9399-6E1D39EC9176}" dt="2022-09-20T07:46:19.005" v="195" actId="2696"/>
        <pc:sldMkLst>
          <pc:docMk/>
          <pc:sldMk cId="1526395615" sldId="792"/>
        </pc:sldMkLst>
        <pc:graphicFrameChg chg="del">
          <ac:chgData name="hector sepulveda" userId="630f4fb5339e8b76" providerId="LiveId" clId="{685886D1-7983-4B25-9399-6E1D39EC9176}" dt="2022-09-20T07:45:26.399" v="186" actId="478"/>
          <ac:graphicFrameMkLst>
            <pc:docMk/>
            <pc:sldMk cId="1526395615" sldId="792"/>
            <ac:graphicFrameMk id="10" creationId="{37DFF571-E0C4-4BE8-9381-769E8E929E7A}"/>
          </ac:graphicFrameMkLst>
        </pc:graphicFrameChg>
      </pc:sldChg>
      <pc:sldChg chg="addSp delSp modSp new mod">
        <pc:chgData name="hector sepulveda" userId="630f4fb5339e8b76" providerId="LiveId" clId="{685886D1-7983-4B25-9399-6E1D39EC9176}" dt="2022-09-20T08:34:51.383" v="638" actId="20577"/>
        <pc:sldMkLst>
          <pc:docMk/>
          <pc:sldMk cId="1445464193" sldId="793"/>
        </pc:sldMkLst>
        <pc:spChg chg="add del mod">
          <ac:chgData name="hector sepulveda" userId="630f4fb5339e8b76" providerId="LiveId" clId="{685886D1-7983-4B25-9399-6E1D39EC9176}" dt="2022-09-20T08:34:46.272" v="636" actId="478"/>
          <ac:spMkLst>
            <pc:docMk/>
            <pc:sldMk cId="1445464193" sldId="793"/>
            <ac:spMk id="7" creationId="{A2A39D95-A474-42FF-DFC9-566C2ABACB57}"/>
          </ac:spMkLst>
        </pc:spChg>
        <pc:spChg chg="add mod">
          <ac:chgData name="hector sepulveda" userId="630f4fb5339e8b76" providerId="LiveId" clId="{685886D1-7983-4B25-9399-6E1D39EC9176}" dt="2022-09-20T08:34:51.383" v="638" actId="20577"/>
          <ac:spMkLst>
            <pc:docMk/>
            <pc:sldMk cId="1445464193" sldId="793"/>
            <ac:spMk id="8" creationId="{9E3F16C3-6180-7EBD-A97C-63AD4177AAB5}"/>
          </ac:spMkLst>
        </pc:spChg>
        <pc:graphicFrameChg chg="add mod">
          <ac:chgData name="hector sepulveda" userId="630f4fb5339e8b76" providerId="LiveId" clId="{685886D1-7983-4B25-9399-6E1D39EC9176}" dt="2022-09-20T07:46:13.069" v="193"/>
          <ac:graphicFrameMkLst>
            <pc:docMk/>
            <pc:sldMk cId="1445464193" sldId="793"/>
            <ac:graphicFrameMk id="6" creationId="{A19655B0-A79F-641A-FB6F-2E5DA66751D1}"/>
          </ac:graphicFrameMkLst>
        </pc:graphicFrameChg>
        <pc:picChg chg="add mod modCrop">
          <ac:chgData name="hector sepulveda" userId="630f4fb5339e8b76" providerId="LiveId" clId="{685886D1-7983-4B25-9399-6E1D39EC9176}" dt="2022-09-20T07:46:03.132" v="192" actId="14100"/>
          <ac:picMkLst>
            <pc:docMk/>
            <pc:sldMk cId="1445464193" sldId="793"/>
            <ac:picMk id="5" creationId="{17B0C8A3-A088-7837-D1C0-AE2490E7296D}"/>
          </ac:picMkLst>
        </pc:picChg>
      </pc:sldChg>
      <pc:sldChg chg="delSp add del mod">
        <pc:chgData name="hector sepulveda" userId="630f4fb5339e8b76" providerId="LiveId" clId="{685886D1-7983-4B25-9399-6E1D39EC9176}" dt="2022-09-20T07:47:50.754" v="208" actId="2696"/>
        <pc:sldMkLst>
          <pc:docMk/>
          <pc:sldMk cId="159367511" sldId="794"/>
        </pc:sldMkLst>
        <pc:graphicFrameChg chg="del">
          <ac:chgData name="hector sepulveda" userId="630f4fb5339e8b76" providerId="LiveId" clId="{685886D1-7983-4B25-9399-6E1D39EC9176}" dt="2022-09-20T07:46:51.221" v="198" actId="478"/>
          <ac:graphicFrameMkLst>
            <pc:docMk/>
            <pc:sldMk cId="159367511" sldId="794"/>
            <ac:graphicFrameMk id="9" creationId="{B65698C4-C19D-42D7-A1B3-008BB24551BF}"/>
          </ac:graphicFrameMkLst>
        </pc:graphicFrameChg>
      </pc:sldChg>
      <pc:sldChg chg="addSp delSp modSp new mod">
        <pc:chgData name="hector sepulveda" userId="630f4fb5339e8b76" providerId="LiveId" clId="{685886D1-7983-4B25-9399-6E1D39EC9176}" dt="2022-09-20T08:35:00.304" v="641" actId="20577"/>
        <pc:sldMkLst>
          <pc:docMk/>
          <pc:sldMk cId="1287938413" sldId="795"/>
        </pc:sldMkLst>
        <pc:spChg chg="add del mod">
          <ac:chgData name="hector sepulveda" userId="630f4fb5339e8b76" providerId="LiveId" clId="{685886D1-7983-4B25-9399-6E1D39EC9176}" dt="2022-09-20T08:34:56.725" v="639" actId="478"/>
          <ac:spMkLst>
            <pc:docMk/>
            <pc:sldMk cId="1287938413" sldId="795"/>
            <ac:spMk id="7" creationId="{9D4337F8-0F32-5F81-3240-217181BF519B}"/>
          </ac:spMkLst>
        </pc:spChg>
        <pc:spChg chg="add mod">
          <ac:chgData name="hector sepulveda" userId="630f4fb5339e8b76" providerId="LiveId" clId="{685886D1-7983-4B25-9399-6E1D39EC9176}" dt="2022-09-20T08:35:00.304" v="641" actId="20577"/>
          <ac:spMkLst>
            <pc:docMk/>
            <pc:sldMk cId="1287938413" sldId="795"/>
            <ac:spMk id="8" creationId="{58D0157E-E796-698E-7182-DBE42836108A}"/>
          </ac:spMkLst>
        </pc:spChg>
        <pc:graphicFrameChg chg="add mod">
          <ac:chgData name="hector sepulveda" userId="630f4fb5339e8b76" providerId="LiveId" clId="{685886D1-7983-4B25-9399-6E1D39EC9176}" dt="2022-09-20T07:47:41.096" v="206"/>
          <ac:graphicFrameMkLst>
            <pc:docMk/>
            <pc:sldMk cId="1287938413" sldId="795"/>
            <ac:graphicFrameMk id="6" creationId="{DFC4B0D7-F69B-B5CB-0026-BA1B5013BD08}"/>
          </ac:graphicFrameMkLst>
        </pc:graphicFrameChg>
        <pc:picChg chg="add mod modCrop">
          <ac:chgData name="hector sepulveda" userId="630f4fb5339e8b76" providerId="LiveId" clId="{685886D1-7983-4B25-9399-6E1D39EC9176}" dt="2022-09-20T07:47:29.229" v="205" actId="14100"/>
          <ac:picMkLst>
            <pc:docMk/>
            <pc:sldMk cId="1287938413" sldId="795"/>
            <ac:picMk id="5" creationId="{73A78F16-DAC0-06EC-C211-10496F1FD039}"/>
          </ac:picMkLst>
        </pc:picChg>
      </pc:sldChg>
      <pc:sldChg chg="delSp add del mod">
        <pc:chgData name="hector sepulveda" userId="630f4fb5339e8b76" providerId="LiveId" clId="{685886D1-7983-4B25-9399-6E1D39EC9176}" dt="2022-09-20T07:49:19.768" v="222" actId="2696"/>
        <pc:sldMkLst>
          <pc:docMk/>
          <pc:sldMk cId="3608783495" sldId="796"/>
        </pc:sldMkLst>
        <pc:graphicFrameChg chg="del">
          <ac:chgData name="hector sepulveda" userId="630f4fb5339e8b76" providerId="LiveId" clId="{685886D1-7983-4B25-9399-6E1D39EC9176}" dt="2022-09-20T07:48:31.486" v="213" actId="478"/>
          <ac:graphicFrameMkLst>
            <pc:docMk/>
            <pc:sldMk cId="3608783495" sldId="796"/>
            <ac:graphicFrameMk id="9" creationId="{B65698C4-C19D-42D7-A1B3-008BB24551BF}"/>
          </ac:graphicFrameMkLst>
        </pc:graphicFrameChg>
      </pc:sldChg>
      <pc:sldChg chg="addSp delSp modSp new mod">
        <pc:chgData name="hector sepulveda" userId="630f4fb5339e8b76" providerId="LiveId" clId="{685886D1-7983-4B25-9399-6E1D39EC9176}" dt="2022-09-20T08:35:09.446" v="644" actId="20577"/>
        <pc:sldMkLst>
          <pc:docMk/>
          <pc:sldMk cId="2169499553" sldId="797"/>
        </pc:sldMkLst>
        <pc:spChg chg="add del mod">
          <ac:chgData name="hector sepulveda" userId="630f4fb5339e8b76" providerId="LiveId" clId="{685886D1-7983-4B25-9399-6E1D39EC9176}" dt="2022-09-20T08:35:05.306" v="642" actId="478"/>
          <ac:spMkLst>
            <pc:docMk/>
            <pc:sldMk cId="2169499553" sldId="797"/>
            <ac:spMk id="7" creationId="{9A3CD3F4-6B87-BAE8-2A04-71EEC8E9D1EA}"/>
          </ac:spMkLst>
        </pc:spChg>
        <pc:spChg chg="add mod">
          <ac:chgData name="hector sepulveda" userId="630f4fb5339e8b76" providerId="LiveId" clId="{685886D1-7983-4B25-9399-6E1D39EC9176}" dt="2022-09-20T08:35:09.446" v="644" actId="20577"/>
          <ac:spMkLst>
            <pc:docMk/>
            <pc:sldMk cId="2169499553" sldId="797"/>
            <ac:spMk id="8" creationId="{EE879260-0FDC-A75D-90C1-F21C3507CFB3}"/>
          </ac:spMkLst>
        </pc:spChg>
        <pc:graphicFrameChg chg="add mod">
          <ac:chgData name="hector sepulveda" userId="630f4fb5339e8b76" providerId="LiveId" clId="{685886D1-7983-4B25-9399-6E1D39EC9176}" dt="2022-09-20T07:49:14.338" v="220"/>
          <ac:graphicFrameMkLst>
            <pc:docMk/>
            <pc:sldMk cId="2169499553" sldId="797"/>
            <ac:graphicFrameMk id="6" creationId="{FAA06A89-612C-CD82-3EB1-7852E04E1B16}"/>
          </ac:graphicFrameMkLst>
        </pc:graphicFrameChg>
        <pc:picChg chg="add mod modCrop">
          <ac:chgData name="hector sepulveda" userId="630f4fb5339e8b76" providerId="LiveId" clId="{685886D1-7983-4B25-9399-6E1D39EC9176}" dt="2022-09-20T07:49:04.548" v="219" actId="14100"/>
          <ac:picMkLst>
            <pc:docMk/>
            <pc:sldMk cId="2169499553" sldId="797"/>
            <ac:picMk id="5" creationId="{2B8A5724-68D0-A0A7-2018-9C9CC1B16772}"/>
          </ac:picMkLst>
        </pc:picChg>
      </pc:sldChg>
      <pc:sldChg chg="delSp add del mod">
        <pc:chgData name="hector sepulveda" userId="630f4fb5339e8b76" providerId="LiveId" clId="{685886D1-7983-4B25-9399-6E1D39EC9176}" dt="2022-09-20T07:50:32.253" v="234" actId="2696"/>
        <pc:sldMkLst>
          <pc:docMk/>
          <pc:sldMk cId="740426613" sldId="798"/>
        </pc:sldMkLst>
        <pc:graphicFrameChg chg="del">
          <ac:chgData name="hector sepulveda" userId="630f4fb5339e8b76" providerId="LiveId" clId="{685886D1-7983-4B25-9399-6E1D39EC9176}" dt="2022-09-20T07:49:35.757" v="225" actId="478"/>
          <ac:graphicFrameMkLst>
            <pc:docMk/>
            <pc:sldMk cId="740426613" sldId="798"/>
            <ac:graphicFrameMk id="12" creationId="{0A2038B3-01CB-4699-99B4-B0DA7727E20F}"/>
          </ac:graphicFrameMkLst>
        </pc:graphicFrameChg>
      </pc:sldChg>
      <pc:sldChg chg="addSp delSp modSp new mod">
        <pc:chgData name="hector sepulveda" userId="630f4fb5339e8b76" providerId="LiveId" clId="{685886D1-7983-4B25-9399-6E1D39EC9176}" dt="2022-09-20T08:35:19.203" v="647" actId="20577"/>
        <pc:sldMkLst>
          <pc:docMk/>
          <pc:sldMk cId="2318361698" sldId="799"/>
        </pc:sldMkLst>
        <pc:spChg chg="add del mod">
          <ac:chgData name="hector sepulveda" userId="630f4fb5339e8b76" providerId="LiveId" clId="{685886D1-7983-4B25-9399-6E1D39EC9176}" dt="2022-09-20T08:33:09.616" v="614" actId="478"/>
          <ac:spMkLst>
            <pc:docMk/>
            <pc:sldMk cId="2318361698" sldId="799"/>
            <ac:spMk id="7" creationId="{D9E9C65C-4C7E-BF9F-53F9-04198A493A51}"/>
          </ac:spMkLst>
        </pc:spChg>
        <pc:spChg chg="add mod">
          <ac:chgData name="hector sepulveda" userId="630f4fb5339e8b76" providerId="LiveId" clId="{685886D1-7983-4B25-9399-6E1D39EC9176}" dt="2022-09-20T08:35:19.203" v="647" actId="20577"/>
          <ac:spMkLst>
            <pc:docMk/>
            <pc:sldMk cId="2318361698" sldId="799"/>
            <ac:spMk id="8" creationId="{D82FE229-67E0-AC64-4B7F-5924089826B4}"/>
          </ac:spMkLst>
        </pc:spChg>
        <pc:graphicFrameChg chg="add mod">
          <ac:chgData name="hector sepulveda" userId="630f4fb5339e8b76" providerId="LiveId" clId="{685886D1-7983-4B25-9399-6E1D39EC9176}" dt="2022-09-20T07:50:27.131" v="232"/>
          <ac:graphicFrameMkLst>
            <pc:docMk/>
            <pc:sldMk cId="2318361698" sldId="799"/>
            <ac:graphicFrameMk id="6" creationId="{12CE05D4-5179-3AB5-62AF-31F3A2085119}"/>
          </ac:graphicFrameMkLst>
        </pc:graphicFrameChg>
        <pc:picChg chg="add mod modCrop">
          <ac:chgData name="hector sepulveda" userId="630f4fb5339e8b76" providerId="LiveId" clId="{685886D1-7983-4B25-9399-6E1D39EC9176}" dt="2022-09-20T07:50:17.923" v="231" actId="14100"/>
          <ac:picMkLst>
            <pc:docMk/>
            <pc:sldMk cId="2318361698" sldId="799"/>
            <ac:picMk id="5" creationId="{9BB0BB4F-0A09-490C-D24D-FBC9DE516EE8}"/>
          </ac:picMkLst>
        </pc:picChg>
      </pc:sldChg>
      <pc:sldChg chg="addSp modSp new mod">
        <pc:chgData name="hector sepulveda" userId="630f4fb5339e8b76" providerId="LiveId" clId="{685886D1-7983-4B25-9399-6E1D39EC9176}" dt="2022-09-20T08:35:28.405" v="650" actId="20577"/>
        <pc:sldMkLst>
          <pc:docMk/>
          <pc:sldMk cId="4173155694" sldId="800"/>
        </pc:sldMkLst>
        <pc:spChg chg="add mod">
          <ac:chgData name="hector sepulveda" userId="630f4fb5339e8b76" providerId="LiveId" clId="{685886D1-7983-4B25-9399-6E1D39EC9176}" dt="2022-09-20T08:35:28.405" v="650" actId="20577"/>
          <ac:spMkLst>
            <pc:docMk/>
            <pc:sldMk cId="4173155694" sldId="800"/>
            <ac:spMk id="6" creationId="{482BD187-B193-61F6-5414-612EA60AE3EA}"/>
          </ac:spMkLst>
        </pc:spChg>
        <pc:picChg chg="add mod modCrop">
          <ac:chgData name="hector sepulveda" userId="630f4fb5339e8b76" providerId="LiveId" clId="{685886D1-7983-4B25-9399-6E1D39EC9176}" dt="2022-09-20T07:51:26.352" v="242" actId="1076"/>
          <ac:picMkLst>
            <pc:docMk/>
            <pc:sldMk cId="4173155694" sldId="800"/>
            <ac:picMk id="5" creationId="{68EED023-1F90-EEF7-5050-BF4B6BA979D4}"/>
          </ac:picMkLst>
        </pc:picChg>
      </pc:sldChg>
      <pc:sldChg chg="delSp modSp add del mod">
        <pc:chgData name="hector sepulveda" userId="630f4fb5339e8b76" providerId="LiveId" clId="{685886D1-7983-4B25-9399-6E1D39EC9176}" dt="2022-09-20T07:53:12.439" v="256" actId="2696"/>
        <pc:sldMkLst>
          <pc:docMk/>
          <pc:sldMk cId="3943492246" sldId="801"/>
        </pc:sldMkLst>
        <pc:spChg chg="mod">
          <ac:chgData name="hector sepulveda" userId="630f4fb5339e8b76" providerId="LiveId" clId="{685886D1-7983-4B25-9399-6E1D39EC9176}" dt="2022-09-20T07:52:11.635" v="246" actId="1076"/>
          <ac:spMkLst>
            <pc:docMk/>
            <pc:sldMk cId="3943492246" sldId="801"/>
            <ac:spMk id="12" creationId="{E1784803-548B-8891-9429-3959E54CD576}"/>
          </ac:spMkLst>
        </pc:spChg>
        <pc:graphicFrameChg chg="del">
          <ac:chgData name="hector sepulveda" userId="630f4fb5339e8b76" providerId="LiveId" clId="{685886D1-7983-4B25-9399-6E1D39EC9176}" dt="2022-09-20T07:52:20.097" v="247" actId="478"/>
          <ac:graphicFrameMkLst>
            <pc:docMk/>
            <pc:sldMk cId="3943492246" sldId="801"/>
            <ac:graphicFrameMk id="15" creationId="{FD3A8E43-3CC9-48BC-BC13-AFACA57FFF53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5:37.703" v="652" actId="20577"/>
        <pc:sldMkLst>
          <pc:docMk/>
          <pc:sldMk cId="2204501456" sldId="802"/>
        </pc:sldMkLst>
        <pc:spChg chg="add mod">
          <ac:chgData name="hector sepulveda" userId="630f4fb5339e8b76" providerId="LiveId" clId="{685886D1-7983-4B25-9399-6E1D39EC9176}" dt="2022-09-20T08:35:37.703" v="652" actId="20577"/>
          <ac:spMkLst>
            <pc:docMk/>
            <pc:sldMk cId="2204501456" sldId="802"/>
            <ac:spMk id="7" creationId="{953BD4E7-69DB-9A0F-7441-18CED0262547}"/>
          </ac:spMkLst>
        </pc:spChg>
        <pc:graphicFrameChg chg="add mod">
          <ac:chgData name="hector sepulveda" userId="630f4fb5339e8b76" providerId="LiveId" clId="{685886D1-7983-4B25-9399-6E1D39EC9176}" dt="2022-09-20T07:53:05.869" v="254"/>
          <ac:graphicFrameMkLst>
            <pc:docMk/>
            <pc:sldMk cId="2204501456" sldId="802"/>
            <ac:graphicFrameMk id="6" creationId="{E047F6C4-FA9D-4ECA-B683-AB3F4E3BEB81}"/>
          </ac:graphicFrameMkLst>
        </pc:graphicFrameChg>
        <pc:picChg chg="add mod modCrop">
          <ac:chgData name="hector sepulveda" userId="630f4fb5339e8b76" providerId="LiveId" clId="{685886D1-7983-4B25-9399-6E1D39EC9176}" dt="2022-09-20T07:52:56.483" v="253" actId="14100"/>
          <ac:picMkLst>
            <pc:docMk/>
            <pc:sldMk cId="2204501456" sldId="802"/>
            <ac:picMk id="5" creationId="{06A3B3C5-6AAC-60EB-53A3-BA0E2167C69F}"/>
          </ac:picMkLst>
        </pc:picChg>
      </pc:sldChg>
      <pc:sldChg chg="delSp add del mod">
        <pc:chgData name="hector sepulveda" userId="630f4fb5339e8b76" providerId="LiveId" clId="{685886D1-7983-4B25-9399-6E1D39EC9176}" dt="2022-09-20T07:54:40.149" v="271" actId="2696"/>
        <pc:sldMkLst>
          <pc:docMk/>
          <pc:sldMk cId="2332170471" sldId="803"/>
        </pc:sldMkLst>
        <pc:spChg chg="del">
          <ac:chgData name="hector sepulveda" userId="630f4fb5339e8b76" providerId="LiveId" clId="{685886D1-7983-4B25-9399-6E1D39EC9176}" dt="2022-09-20T07:53:29.088" v="259" actId="478"/>
          <ac:spMkLst>
            <pc:docMk/>
            <pc:sldMk cId="2332170471" sldId="803"/>
            <ac:spMk id="10" creationId="{845E7F56-9BB6-5095-FD26-C0CD294DF9CC}"/>
          </ac:spMkLst>
        </pc:spChg>
        <pc:graphicFrameChg chg="del">
          <ac:chgData name="hector sepulveda" userId="630f4fb5339e8b76" providerId="LiveId" clId="{685886D1-7983-4B25-9399-6E1D39EC9176}" dt="2022-09-20T07:53:32.547" v="260" actId="478"/>
          <ac:graphicFrameMkLst>
            <pc:docMk/>
            <pc:sldMk cId="2332170471" sldId="803"/>
            <ac:graphicFrameMk id="15" creationId="{FD3A8E43-3CC9-48BC-BC13-AFACA57FFF53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5:45.670" v="655" actId="20577"/>
        <pc:sldMkLst>
          <pc:docMk/>
          <pc:sldMk cId="2794957192" sldId="804"/>
        </pc:sldMkLst>
        <pc:spChg chg="add mod">
          <ac:chgData name="hector sepulveda" userId="630f4fb5339e8b76" providerId="LiveId" clId="{685886D1-7983-4B25-9399-6E1D39EC9176}" dt="2022-09-20T08:35:45.670" v="655" actId="20577"/>
          <ac:spMkLst>
            <pc:docMk/>
            <pc:sldMk cId="2794957192" sldId="804"/>
            <ac:spMk id="7" creationId="{D0132940-81AA-AD3A-61F5-ABBD72B29A34}"/>
          </ac:spMkLst>
        </pc:spChg>
        <pc:graphicFrameChg chg="add mod">
          <ac:chgData name="hector sepulveda" userId="630f4fb5339e8b76" providerId="LiveId" clId="{685886D1-7983-4B25-9399-6E1D39EC9176}" dt="2022-09-20T07:54:33.011" v="269"/>
          <ac:graphicFrameMkLst>
            <pc:docMk/>
            <pc:sldMk cId="2794957192" sldId="804"/>
            <ac:graphicFrameMk id="6" creationId="{D599FFE1-14D8-9BBC-3FF7-B455B624D1FC}"/>
          </ac:graphicFrameMkLst>
        </pc:graphicFrameChg>
        <pc:picChg chg="add mod modCrop">
          <ac:chgData name="hector sepulveda" userId="630f4fb5339e8b76" providerId="LiveId" clId="{685886D1-7983-4B25-9399-6E1D39EC9176}" dt="2022-09-20T07:54:22.803" v="268" actId="14100"/>
          <ac:picMkLst>
            <pc:docMk/>
            <pc:sldMk cId="2794957192" sldId="804"/>
            <ac:picMk id="5" creationId="{83231B41-824D-9B2B-3E1B-483ACAB47424}"/>
          </ac:picMkLst>
        </pc:picChg>
      </pc:sldChg>
      <pc:sldChg chg="delSp add del mod">
        <pc:chgData name="hector sepulveda" userId="630f4fb5339e8b76" providerId="LiveId" clId="{685886D1-7983-4B25-9399-6E1D39EC9176}" dt="2022-09-20T07:56:10.660" v="283" actId="2696"/>
        <pc:sldMkLst>
          <pc:docMk/>
          <pc:sldMk cId="679884084" sldId="805"/>
        </pc:sldMkLst>
        <pc:spChg chg="del">
          <ac:chgData name="hector sepulveda" userId="630f4fb5339e8b76" providerId="LiveId" clId="{685886D1-7983-4B25-9399-6E1D39EC9176}" dt="2022-09-20T07:54:57.477" v="274" actId="478"/>
          <ac:spMkLst>
            <pc:docMk/>
            <pc:sldMk cId="679884084" sldId="805"/>
            <ac:spMk id="12" creationId="{9ACD81ED-5597-661A-6FA3-7380A52FADE5}"/>
          </ac:spMkLst>
        </pc:spChg>
        <pc:graphicFrameChg chg="del">
          <ac:chgData name="hector sepulveda" userId="630f4fb5339e8b76" providerId="LiveId" clId="{685886D1-7983-4B25-9399-6E1D39EC9176}" dt="2022-09-20T07:55:12.338" v="275" actId="478"/>
          <ac:graphicFrameMkLst>
            <pc:docMk/>
            <pc:sldMk cId="679884084" sldId="805"/>
            <ac:graphicFrameMk id="15" creationId="{FD3A8E43-3CC9-48BC-BC13-AFACA57FFF53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5:53.164" v="658" actId="20577"/>
        <pc:sldMkLst>
          <pc:docMk/>
          <pc:sldMk cId="1480648235" sldId="806"/>
        </pc:sldMkLst>
        <pc:spChg chg="add mod">
          <ac:chgData name="hector sepulveda" userId="630f4fb5339e8b76" providerId="LiveId" clId="{685886D1-7983-4B25-9399-6E1D39EC9176}" dt="2022-09-20T08:35:53.164" v="658" actId="20577"/>
          <ac:spMkLst>
            <pc:docMk/>
            <pc:sldMk cId="1480648235" sldId="806"/>
            <ac:spMk id="7" creationId="{873CB7A9-70E3-8AA4-CBCD-C905C133B29A}"/>
          </ac:spMkLst>
        </pc:spChg>
        <pc:graphicFrameChg chg="add mod">
          <ac:chgData name="hector sepulveda" userId="630f4fb5339e8b76" providerId="LiveId" clId="{685886D1-7983-4B25-9399-6E1D39EC9176}" dt="2022-09-20T07:56:04.642" v="281"/>
          <ac:graphicFrameMkLst>
            <pc:docMk/>
            <pc:sldMk cId="1480648235" sldId="806"/>
            <ac:graphicFrameMk id="6" creationId="{277284A6-3DAB-14B3-1C0B-C72388418989}"/>
          </ac:graphicFrameMkLst>
        </pc:graphicFrameChg>
        <pc:picChg chg="add mod modCrop">
          <ac:chgData name="hector sepulveda" userId="630f4fb5339e8b76" providerId="LiveId" clId="{685886D1-7983-4B25-9399-6E1D39EC9176}" dt="2022-09-20T07:55:54.318" v="280" actId="14100"/>
          <ac:picMkLst>
            <pc:docMk/>
            <pc:sldMk cId="1480648235" sldId="806"/>
            <ac:picMk id="5" creationId="{EFDBD300-54A8-26A0-8693-2BEA962D96A3}"/>
          </ac:picMkLst>
        </pc:picChg>
      </pc:sldChg>
      <pc:sldChg chg="delSp add del mod">
        <pc:chgData name="hector sepulveda" userId="630f4fb5339e8b76" providerId="LiveId" clId="{685886D1-7983-4B25-9399-6E1D39EC9176}" dt="2022-09-20T07:57:44.852" v="296" actId="2696"/>
        <pc:sldMkLst>
          <pc:docMk/>
          <pc:sldMk cId="260102268" sldId="807"/>
        </pc:sldMkLst>
        <pc:spChg chg="del">
          <ac:chgData name="hector sepulveda" userId="630f4fb5339e8b76" providerId="LiveId" clId="{685886D1-7983-4B25-9399-6E1D39EC9176}" dt="2022-09-20T07:56:26.470" v="286" actId="478"/>
          <ac:spMkLst>
            <pc:docMk/>
            <pc:sldMk cId="260102268" sldId="807"/>
            <ac:spMk id="13" creationId="{53E17479-B9F9-57E4-DDC5-DCFC84197AFE}"/>
          </ac:spMkLst>
        </pc:spChg>
        <pc:graphicFrameChg chg="del">
          <ac:chgData name="hector sepulveda" userId="630f4fb5339e8b76" providerId="LiveId" clId="{685886D1-7983-4B25-9399-6E1D39EC9176}" dt="2022-09-20T07:56:31.767" v="287" actId="478"/>
          <ac:graphicFrameMkLst>
            <pc:docMk/>
            <pc:sldMk cId="260102268" sldId="807"/>
            <ac:graphicFrameMk id="15" creationId="{FD3A8E43-3CC9-48BC-BC13-AFACA57FFF53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6:02.233" v="661" actId="20577"/>
        <pc:sldMkLst>
          <pc:docMk/>
          <pc:sldMk cId="4254364888" sldId="808"/>
        </pc:sldMkLst>
        <pc:spChg chg="add mod">
          <ac:chgData name="hector sepulveda" userId="630f4fb5339e8b76" providerId="LiveId" clId="{685886D1-7983-4B25-9399-6E1D39EC9176}" dt="2022-09-20T08:36:02.233" v="661" actId="20577"/>
          <ac:spMkLst>
            <pc:docMk/>
            <pc:sldMk cId="4254364888" sldId="808"/>
            <ac:spMk id="7" creationId="{CEB81098-2288-1E89-BC3B-E0E752935F20}"/>
          </ac:spMkLst>
        </pc:spChg>
        <pc:graphicFrameChg chg="add mod">
          <ac:chgData name="hector sepulveda" userId="630f4fb5339e8b76" providerId="LiveId" clId="{685886D1-7983-4B25-9399-6E1D39EC9176}" dt="2022-09-20T07:57:38.891" v="294"/>
          <ac:graphicFrameMkLst>
            <pc:docMk/>
            <pc:sldMk cId="4254364888" sldId="808"/>
            <ac:graphicFrameMk id="6" creationId="{044FCBC3-B47B-B302-54D0-AD30878A7CF7}"/>
          </ac:graphicFrameMkLst>
        </pc:graphicFrameChg>
        <pc:picChg chg="add mod modCrop">
          <ac:chgData name="hector sepulveda" userId="630f4fb5339e8b76" providerId="LiveId" clId="{685886D1-7983-4B25-9399-6E1D39EC9176}" dt="2022-09-20T07:57:28.195" v="293" actId="14100"/>
          <ac:picMkLst>
            <pc:docMk/>
            <pc:sldMk cId="4254364888" sldId="808"/>
            <ac:picMk id="5" creationId="{7901D2CF-BF98-972A-B27E-3015FD1D1ABF}"/>
          </ac:picMkLst>
        </pc:picChg>
      </pc:sldChg>
      <pc:sldChg chg="addSp modSp new mod">
        <pc:chgData name="hector sepulveda" userId="630f4fb5339e8b76" providerId="LiveId" clId="{685886D1-7983-4B25-9399-6E1D39EC9176}" dt="2022-09-20T08:36:13.084" v="664" actId="20577"/>
        <pc:sldMkLst>
          <pc:docMk/>
          <pc:sldMk cId="3710378124" sldId="809"/>
        </pc:sldMkLst>
        <pc:spChg chg="add mod">
          <ac:chgData name="hector sepulveda" userId="630f4fb5339e8b76" providerId="LiveId" clId="{685886D1-7983-4B25-9399-6E1D39EC9176}" dt="2022-09-20T08:36:13.084" v="664" actId="20577"/>
          <ac:spMkLst>
            <pc:docMk/>
            <pc:sldMk cId="3710378124" sldId="809"/>
            <ac:spMk id="6" creationId="{E1E1C924-9CB2-D041-5E4A-078CF0FB0C43}"/>
          </ac:spMkLst>
        </pc:spChg>
        <pc:picChg chg="add mod modCrop">
          <ac:chgData name="hector sepulveda" userId="630f4fb5339e8b76" providerId="LiveId" clId="{685886D1-7983-4B25-9399-6E1D39EC9176}" dt="2022-09-20T07:58:44.662" v="303" actId="14100"/>
          <ac:picMkLst>
            <pc:docMk/>
            <pc:sldMk cId="3710378124" sldId="809"/>
            <ac:picMk id="5" creationId="{E755E55D-8876-A4E4-0775-27834F6C2C7D}"/>
          </ac:picMkLst>
        </pc:picChg>
      </pc:sldChg>
      <pc:sldChg chg="addSp modSp new mod">
        <pc:chgData name="hector sepulveda" userId="630f4fb5339e8b76" providerId="LiveId" clId="{685886D1-7983-4B25-9399-6E1D39EC9176}" dt="2022-09-20T08:36:22.660" v="667" actId="20577"/>
        <pc:sldMkLst>
          <pc:docMk/>
          <pc:sldMk cId="3693925143" sldId="810"/>
        </pc:sldMkLst>
        <pc:spChg chg="add mod">
          <ac:chgData name="hector sepulveda" userId="630f4fb5339e8b76" providerId="LiveId" clId="{685886D1-7983-4B25-9399-6E1D39EC9176}" dt="2022-09-20T08:36:22.660" v="667" actId="20577"/>
          <ac:spMkLst>
            <pc:docMk/>
            <pc:sldMk cId="3693925143" sldId="810"/>
            <ac:spMk id="6" creationId="{C4EEFA3E-E949-3015-56A8-E57831F7CE76}"/>
          </ac:spMkLst>
        </pc:spChg>
        <pc:picChg chg="add mod modCrop">
          <ac:chgData name="hector sepulveda" userId="630f4fb5339e8b76" providerId="LiveId" clId="{685886D1-7983-4B25-9399-6E1D39EC9176}" dt="2022-09-20T07:59:44.290" v="312" actId="14100"/>
          <ac:picMkLst>
            <pc:docMk/>
            <pc:sldMk cId="3693925143" sldId="810"/>
            <ac:picMk id="5" creationId="{5B68F141-55D2-0D61-E415-4EF8CB0F2BD5}"/>
          </ac:picMkLst>
        </pc:picChg>
      </pc:sldChg>
      <pc:sldChg chg="delSp add del mod">
        <pc:chgData name="hector sepulveda" userId="630f4fb5339e8b76" providerId="LiveId" clId="{685886D1-7983-4B25-9399-6E1D39EC9176}" dt="2022-09-20T08:01:25.224" v="326" actId="2696"/>
        <pc:sldMkLst>
          <pc:docMk/>
          <pc:sldMk cId="829953953" sldId="811"/>
        </pc:sldMkLst>
        <pc:spChg chg="del">
          <ac:chgData name="hector sepulveda" userId="630f4fb5339e8b76" providerId="LiveId" clId="{685886D1-7983-4B25-9399-6E1D39EC9176}" dt="2022-09-20T08:00:27.009" v="317" actId="478"/>
          <ac:spMkLst>
            <pc:docMk/>
            <pc:sldMk cId="829953953" sldId="811"/>
            <ac:spMk id="26" creationId="{FDE958B1-E054-489D-A97F-A221129D1AFD}"/>
          </ac:spMkLst>
        </pc:spChg>
        <pc:graphicFrameChg chg="del">
          <ac:chgData name="hector sepulveda" userId="630f4fb5339e8b76" providerId="LiveId" clId="{685886D1-7983-4B25-9399-6E1D39EC9176}" dt="2022-09-20T08:00:23.903" v="316" actId="478"/>
          <ac:graphicFrameMkLst>
            <pc:docMk/>
            <pc:sldMk cId="829953953" sldId="811"/>
            <ac:graphicFrameMk id="15" creationId="{FD3A8E43-3CC9-48BC-BC13-AFACA57FFF53}"/>
          </ac:graphicFrameMkLst>
        </pc:graphicFrame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12" creationId="{E88B17CD-01D1-4032-A98D-98D384A78F9D}"/>
          </ac:picMkLst>
        </pc:pic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16" creationId="{C16E6A58-FF28-4ECE-A753-770A4578A9FF}"/>
          </ac:picMkLst>
        </pc:pic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19" creationId="{76DC197C-EBF2-47C8-9681-E7DDBCA626F4}"/>
          </ac:picMkLst>
        </pc:pic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20" creationId="{29DF93E0-74E3-49A4-9739-C984D61904BB}"/>
          </ac:picMkLst>
        </pc:pic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21" creationId="{BD8ED923-A3C4-4F49-B6FB-D3F7795EEE4B}"/>
          </ac:picMkLst>
        </pc:pic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22" creationId="{936BC6E3-10E3-4561-BC4F-32CDF2D0E0B2}"/>
          </ac:picMkLst>
        </pc:pic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23" creationId="{B1A9B5CE-4CED-468E-9E48-3863AFE91977}"/>
          </ac:picMkLst>
        </pc:pic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24" creationId="{13FF7222-6F7F-4D0A-A7C7-6B0AB11974D7}"/>
          </ac:picMkLst>
        </pc:picChg>
        <pc:picChg chg="del">
          <ac:chgData name="hector sepulveda" userId="630f4fb5339e8b76" providerId="LiveId" clId="{685886D1-7983-4B25-9399-6E1D39EC9176}" dt="2022-09-20T08:00:27.009" v="317" actId="478"/>
          <ac:picMkLst>
            <pc:docMk/>
            <pc:sldMk cId="829953953" sldId="811"/>
            <ac:picMk id="25" creationId="{68CE22D7-D1DB-45AC-9367-D9633C4EFEF1}"/>
          </ac:picMkLst>
        </pc:picChg>
      </pc:sldChg>
      <pc:sldChg chg="addSp modSp new mod">
        <pc:chgData name="hector sepulveda" userId="630f4fb5339e8b76" providerId="LiveId" clId="{685886D1-7983-4B25-9399-6E1D39EC9176}" dt="2022-09-20T08:36:31.817" v="670" actId="20577"/>
        <pc:sldMkLst>
          <pc:docMk/>
          <pc:sldMk cId="1205031564" sldId="812"/>
        </pc:sldMkLst>
        <pc:spChg chg="add mod">
          <ac:chgData name="hector sepulveda" userId="630f4fb5339e8b76" providerId="LiveId" clId="{685886D1-7983-4B25-9399-6E1D39EC9176}" dt="2022-09-20T08:01:18.295" v="324"/>
          <ac:spMkLst>
            <pc:docMk/>
            <pc:sldMk cId="1205031564" sldId="812"/>
            <ac:spMk id="16" creationId="{3F710285-3187-B5B9-3428-9769C9B18F5D}"/>
          </ac:spMkLst>
        </pc:spChg>
        <pc:spChg chg="add mod">
          <ac:chgData name="hector sepulveda" userId="630f4fb5339e8b76" providerId="LiveId" clId="{685886D1-7983-4B25-9399-6E1D39EC9176}" dt="2022-09-20T08:36:31.817" v="670" actId="20577"/>
          <ac:spMkLst>
            <pc:docMk/>
            <pc:sldMk cId="1205031564" sldId="812"/>
            <ac:spMk id="17" creationId="{82049627-EC25-7B6B-EF8B-E8C2537264AE}"/>
          </ac:spMkLst>
        </pc:spChg>
        <pc:graphicFrameChg chg="add mod">
          <ac:chgData name="hector sepulveda" userId="630f4fb5339e8b76" providerId="LiveId" clId="{685886D1-7983-4B25-9399-6E1D39EC9176}" dt="2022-09-20T08:01:18.295" v="324"/>
          <ac:graphicFrameMkLst>
            <pc:docMk/>
            <pc:sldMk cId="1205031564" sldId="812"/>
            <ac:graphicFrameMk id="6" creationId="{F36FA844-D33B-C715-F4FF-483920BE2BA9}"/>
          </ac:graphicFrameMkLst>
        </pc:graphicFrameChg>
        <pc:picChg chg="add mod modCrop">
          <ac:chgData name="hector sepulveda" userId="630f4fb5339e8b76" providerId="LiveId" clId="{685886D1-7983-4B25-9399-6E1D39EC9176}" dt="2022-09-20T08:01:01.631" v="323" actId="14100"/>
          <ac:picMkLst>
            <pc:docMk/>
            <pc:sldMk cId="1205031564" sldId="812"/>
            <ac:picMk id="5" creationId="{0293E9DF-486F-6754-ECE3-FE49FEC9011C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7" creationId="{CA10BC3F-5EB8-9AF4-E0D6-C8F117ED6474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8" creationId="{C5CE7F26-1C1B-7A1B-3063-C5C64206627C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9" creationId="{6BB7928E-23E6-C830-914B-5472E72A1647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10" creationId="{441507DD-9A93-782F-AA4B-10FAB3FFC6FF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11" creationId="{1027F487-69DD-AD25-B887-B378889AE218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12" creationId="{831CC03F-EC32-3D0C-927C-6408D7C354B0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13" creationId="{3C013B82-99C7-E435-E5E4-E3CA797CAEC5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14" creationId="{B9FAA9B2-D20D-FD86-BA40-4EEA3109C495}"/>
          </ac:picMkLst>
        </pc:picChg>
        <pc:picChg chg="add mod">
          <ac:chgData name="hector sepulveda" userId="630f4fb5339e8b76" providerId="LiveId" clId="{685886D1-7983-4B25-9399-6E1D39EC9176}" dt="2022-09-20T08:01:18.295" v="324"/>
          <ac:picMkLst>
            <pc:docMk/>
            <pc:sldMk cId="1205031564" sldId="812"/>
            <ac:picMk id="15" creationId="{2B84CD29-C988-510B-7878-7DC2B97870A9}"/>
          </ac:picMkLst>
        </pc:picChg>
      </pc:sldChg>
      <pc:sldChg chg="addSp modSp new mod">
        <pc:chgData name="hector sepulveda" userId="630f4fb5339e8b76" providerId="LiveId" clId="{685886D1-7983-4B25-9399-6E1D39EC9176}" dt="2022-09-20T08:36:39.292" v="673" actId="20577"/>
        <pc:sldMkLst>
          <pc:docMk/>
          <pc:sldMk cId="2365445771" sldId="813"/>
        </pc:sldMkLst>
        <pc:spChg chg="add mod">
          <ac:chgData name="hector sepulveda" userId="630f4fb5339e8b76" providerId="LiveId" clId="{685886D1-7983-4B25-9399-6E1D39EC9176}" dt="2022-09-20T08:36:39.292" v="673" actId="20577"/>
          <ac:spMkLst>
            <pc:docMk/>
            <pc:sldMk cId="2365445771" sldId="813"/>
            <ac:spMk id="6" creationId="{1DBCFB67-A813-36D2-0660-3B4BD94605AD}"/>
          </ac:spMkLst>
        </pc:spChg>
        <pc:picChg chg="add mod modCrop">
          <ac:chgData name="hector sepulveda" userId="630f4fb5339e8b76" providerId="LiveId" clId="{685886D1-7983-4B25-9399-6E1D39EC9176}" dt="2022-09-20T08:02:24.978" v="334" actId="14100"/>
          <ac:picMkLst>
            <pc:docMk/>
            <pc:sldMk cId="2365445771" sldId="813"/>
            <ac:picMk id="5" creationId="{5FB37E7F-76BA-B3A8-311C-784F131016B0}"/>
          </ac:picMkLst>
        </pc:picChg>
      </pc:sldChg>
      <pc:sldChg chg="addSp modSp new mod">
        <pc:chgData name="hector sepulveda" userId="630f4fb5339e8b76" providerId="LiveId" clId="{685886D1-7983-4B25-9399-6E1D39EC9176}" dt="2022-09-20T08:36:47.330" v="675" actId="20577"/>
        <pc:sldMkLst>
          <pc:docMk/>
          <pc:sldMk cId="3967515710" sldId="814"/>
        </pc:sldMkLst>
        <pc:spChg chg="add mod">
          <ac:chgData name="hector sepulveda" userId="630f4fb5339e8b76" providerId="LiveId" clId="{685886D1-7983-4B25-9399-6E1D39EC9176}" dt="2022-09-20T08:36:47.330" v="675" actId="20577"/>
          <ac:spMkLst>
            <pc:docMk/>
            <pc:sldMk cId="3967515710" sldId="814"/>
            <ac:spMk id="6" creationId="{15A41214-2FF6-8263-CB78-0D35504CD633}"/>
          </ac:spMkLst>
        </pc:spChg>
        <pc:picChg chg="add mod modCrop">
          <ac:chgData name="hector sepulveda" userId="630f4fb5339e8b76" providerId="LiveId" clId="{685886D1-7983-4B25-9399-6E1D39EC9176}" dt="2022-09-20T08:04:23.062" v="375" actId="14100"/>
          <ac:picMkLst>
            <pc:docMk/>
            <pc:sldMk cId="3967515710" sldId="814"/>
            <ac:picMk id="5" creationId="{6D0895C9-2DD3-65A4-B5A6-09B5BE9FABFE}"/>
          </ac:picMkLst>
        </pc:picChg>
      </pc:sldChg>
      <pc:sldChg chg="delSp add del mod">
        <pc:chgData name="hector sepulveda" userId="630f4fb5339e8b76" providerId="LiveId" clId="{685886D1-7983-4B25-9399-6E1D39EC9176}" dt="2022-09-20T08:06:11.062" v="390" actId="2696"/>
        <pc:sldMkLst>
          <pc:docMk/>
          <pc:sldMk cId="309482234" sldId="815"/>
        </pc:sldMkLst>
        <pc:graphicFrameChg chg="del">
          <ac:chgData name="hector sepulveda" userId="630f4fb5339e8b76" providerId="LiveId" clId="{685886D1-7983-4B25-9399-6E1D39EC9176}" dt="2022-09-20T08:05:14.378" v="381" actId="478"/>
          <ac:graphicFrameMkLst>
            <pc:docMk/>
            <pc:sldMk cId="309482234" sldId="815"/>
            <ac:graphicFrameMk id="14" creationId="{44828B1B-4D74-4CAD-93CA-3BFF9C37AF4A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6:53.746" v="677" actId="20577"/>
        <pc:sldMkLst>
          <pc:docMk/>
          <pc:sldMk cId="952744689" sldId="816"/>
        </pc:sldMkLst>
        <pc:spChg chg="add mod">
          <ac:chgData name="hector sepulveda" userId="630f4fb5339e8b76" providerId="LiveId" clId="{685886D1-7983-4B25-9399-6E1D39EC9176}" dt="2022-09-20T08:36:53.746" v="677" actId="20577"/>
          <ac:spMkLst>
            <pc:docMk/>
            <pc:sldMk cId="952744689" sldId="816"/>
            <ac:spMk id="7" creationId="{7C15FFFA-ECE7-A4FE-5F5B-9F8540CD7F07}"/>
          </ac:spMkLst>
        </pc:spChg>
        <pc:graphicFrameChg chg="add mod">
          <ac:chgData name="hector sepulveda" userId="630f4fb5339e8b76" providerId="LiveId" clId="{685886D1-7983-4B25-9399-6E1D39EC9176}" dt="2022-09-20T08:06:04.983" v="388"/>
          <ac:graphicFrameMkLst>
            <pc:docMk/>
            <pc:sldMk cId="952744689" sldId="816"/>
            <ac:graphicFrameMk id="6" creationId="{FE74BE8F-FE5E-59F4-2FA1-B8429CE573CD}"/>
          </ac:graphicFrameMkLst>
        </pc:graphicFrameChg>
        <pc:picChg chg="add mod modCrop">
          <ac:chgData name="hector sepulveda" userId="630f4fb5339e8b76" providerId="LiveId" clId="{685886D1-7983-4B25-9399-6E1D39EC9176}" dt="2022-09-20T08:05:53.713" v="387" actId="14100"/>
          <ac:picMkLst>
            <pc:docMk/>
            <pc:sldMk cId="952744689" sldId="816"/>
            <ac:picMk id="5" creationId="{4B4FBD9F-E190-F7FE-9995-7EF1EA2FB1A3}"/>
          </ac:picMkLst>
        </pc:picChg>
      </pc:sldChg>
      <pc:sldChg chg="delSp add del mod">
        <pc:chgData name="hector sepulveda" userId="630f4fb5339e8b76" providerId="LiveId" clId="{685886D1-7983-4B25-9399-6E1D39EC9176}" dt="2022-09-20T08:07:36.843" v="402" actId="2696"/>
        <pc:sldMkLst>
          <pc:docMk/>
          <pc:sldMk cId="713432046" sldId="817"/>
        </pc:sldMkLst>
        <pc:graphicFrameChg chg="del">
          <ac:chgData name="hector sepulveda" userId="630f4fb5339e8b76" providerId="LiveId" clId="{685886D1-7983-4B25-9399-6E1D39EC9176}" dt="2022-09-20T08:06:45.518" v="393" actId="478"/>
          <ac:graphicFrameMkLst>
            <pc:docMk/>
            <pc:sldMk cId="713432046" sldId="817"/>
            <ac:graphicFrameMk id="14" creationId="{44828B1B-4D74-4CAD-93CA-3BFF9C37AF4A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7:02.451" v="679" actId="20577"/>
        <pc:sldMkLst>
          <pc:docMk/>
          <pc:sldMk cId="3672935889" sldId="818"/>
        </pc:sldMkLst>
        <pc:spChg chg="add mod">
          <ac:chgData name="hector sepulveda" userId="630f4fb5339e8b76" providerId="LiveId" clId="{685886D1-7983-4B25-9399-6E1D39EC9176}" dt="2022-09-20T08:37:02.451" v="679" actId="20577"/>
          <ac:spMkLst>
            <pc:docMk/>
            <pc:sldMk cId="3672935889" sldId="818"/>
            <ac:spMk id="7" creationId="{5B05B847-3A8C-91D8-0BA2-29D7A3494BA4}"/>
          </ac:spMkLst>
        </pc:spChg>
        <pc:graphicFrameChg chg="add mod">
          <ac:chgData name="hector sepulveda" userId="630f4fb5339e8b76" providerId="LiveId" clId="{685886D1-7983-4B25-9399-6E1D39EC9176}" dt="2022-09-20T08:07:31.047" v="400"/>
          <ac:graphicFrameMkLst>
            <pc:docMk/>
            <pc:sldMk cId="3672935889" sldId="818"/>
            <ac:graphicFrameMk id="6" creationId="{36D2B95D-36DD-FF31-F01A-F941472F227A}"/>
          </ac:graphicFrameMkLst>
        </pc:graphicFrameChg>
        <pc:picChg chg="add mod modCrop">
          <ac:chgData name="hector sepulveda" userId="630f4fb5339e8b76" providerId="LiveId" clId="{685886D1-7983-4B25-9399-6E1D39EC9176}" dt="2022-09-20T08:07:22.962" v="399" actId="14100"/>
          <ac:picMkLst>
            <pc:docMk/>
            <pc:sldMk cId="3672935889" sldId="818"/>
            <ac:picMk id="5" creationId="{CCF872AC-3697-71E9-C4DC-3BF5F566FE94}"/>
          </ac:picMkLst>
        </pc:picChg>
      </pc:sldChg>
      <pc:sldChg chg="delSp add del mod">
        <pc:chgData name="hector sepulveda" userId="630f4fb5339e8b76" providerId="LiveId" clId="{685886D1-7983-4B25-9399-6E1D39EC9176}" dt="2022-09-20T08:09:51.177" v="415" actId="2696"/>
        <pc:sldMkLst>
          <pc:docMk/>
          <pc:sldMk cId="1241717957" sldId="819"/>
        </pc:sldMkLst>
        <pc:graphicFrameChg chg="del">
          <ac:chgData name="hector sepulveda" userId="630f4fb5339e8b76" providerId="LiveId" clId="{685886D1-7983-4B25-9399-6E1D39EC9176}" dt="2022-09-20T08:08:46.788" v="406" actId="478"/>
          <ac:graphicFrameMkLst>
            <pc:docMk/>
            <pc:sldMk cId="1241717957" sldId="819"/>
            <ac:graphicFrameMk id="15" creationId="{FD3A8E43-3CC9-48BC-BC13-AFACA57FFF53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7:08.926" v="681" actId="20577"/>
        <pc:sldMkLst>
          <pc:docMk/>
          <pc:sldMk cId="4220741112" sldId="820"/>
        </pc:sldMkLst>
        <pc:spChg chg="add mod">
          <ac:chgData name="hector sepulveda" userId="630f4fb5339e8b76" providerId="LiveId" clId="{685886D1-7983-4B25-9399-6E1D39EC9176}" dt="2022-09-20T08:37:08.926" v="681" actId="20577"/>
          <ac:spMkLst>
            <pc:docMk/>
            <pc:sldMk cId="4220741112" sldId="820"/>
            <ac:spMk id="7" creationId="{D964497E-2406-1D2B-247E-95F5F86F881D}"/>
          </ac:spMkLst>
        </pc:spChg>
        <pc:graphicFrameChg chg="add mod">
          <ac:chgData name="hector sepulveda" userId="630f4fb5339e8b76" providerId="LiveId" clId="{685886D1-7983-4B25-9399-6E1D39EC9176}" dt="2022-09-20T08:09:44.247" v="413"/>
          <ac:graphicFrameMkLst>
            <pc:docMk/>
            <pc:sldMk cId="4220741112" sldId="820"/>
            <ac:graphicFrameMk id="6" creationId="{79183CC0-DCEA-ADC8-75EC-0C730EFE3DF0}"/>
          </ac:graphicFrameMkLst>
        </pc:graphicFrameChg>
        <pc:picChg chg="add mod modCrop">
          <ac:chgData name="hector sepulveda" userId="630f4fb5339e8b76" providerId="LiveId" clId="{685886D1-7983-4B25-9399-6E1D39EC9176}" dt="2022-09-20T08:09:34.626" v="412" actId="14100"/>
          <ac:picMkLst>
            <pc:docMk/>
            <pc:sldMk cId="4220741112" sldId="820"/>
            <ac:picMk id="5" creationId="{9D7DE886-C05D-5FB3-9EDD-59D56B8D801C}"/>
          </ac:picMkLst>
        </pc:picChg>
      </pc:sldChg>
      <pc:sldChg chg="delSp add del mod">
        <pc:chgData name="hector sepulveda" userId="630f4fb5339e8b76" providerId="LiveId" clId="{685886D1-7983-4B25-9399-6E1D39EC9176}" dt="2022-09-20T08:12:05.975" v="493" actId="2696"/>
        <pc:sldMkLst>
          <pc:docMk/>
          <pc:sldMk cId="1242856233" sldId="821"/>
        </pc:sldMkLst>
        <pc:graphicFrameChg chg="del">
          <ac:chgData name="hector sepulveda" userId="630f4fb5339e8b76" providerId="LiveId" clId="{685886D1-7983-4B25-9399-6E1D39EC9176}" dt="2022-09-20T08:10:55.772" v="484" actId="478"/>
          <ac:graphicFrameMkLst>
            <pc:docMk/>
            <pc:sldMk cId="1242856233" sldId="821"/>
            <ac:graphicFrameMk id="15" creationId="{FD3A8E43-3CC9-48BC-BC13-AFACA57FFF53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7:14.995" v="683" actId="20577"/>
        <pc:sldMkLst>
          <pc:docMk/>
          <pc:sldMk cId="1901345688" sldId="822"/>
        </pc:sldMkLst>
        <pc:spChg chg="add mod">
          <ac:chgData name="hector sepulveda" userId="630f4fb5339e8b76" providerId="LiveId" clId="{685886D1-7983-4B25-9399-6E1D39EC9176}" dt="2022-09-20T08:37:14.995" v="683" actId="20577"/>
          <ac:spMkLst>
            <pc:docMk/>
            <pc:sldMk cId="1901345688" sldId="822"/>
            <ac:spMk id="7" creationId="{A80BECA1-1F99-C11C-C34A-F5B26B0379AB}"/>
          </ac:spMkLst>
        </pc:spChg>
        <pc:graphicFrameChg chg="add mod">
          <ac:chgData name="hector sepulveda" userId="630f4fb5339e8b76" providerId="LiveId" clId="{685886D1-7983-4B25-9399-6E1D39EC9176}" dt="2022-09-20T08:11:57.689" v="491"/>
          <ac:graphicFrameMkLst>
            <pc:docMk/>
            <pc:sldMk cId="1901345688" sldId="822"/>
            <ac:graphicFrameMk id="6" creationId="{D4D32121-A49E-4662-1483-5EDB6A1C2B80}"/>
          </ac:graphicFrameMkLst>
        </pc:graphicFrameChg>
        <pc:picChg chg="add mod modCrop">
          <ac:chgData name="hector sepulveda" userId="630f4fb5339e8b76" providerId="LiveId" clId="{685886D1-7983-4B25-9399-6E1D39EC9176}" dt="2022-09-20T08:11:40.914" v="490" actId="14100"/>
          <ac:picMkLst>
            <pc:docMk/>
            <pc:sldMk cId="1901345688" sldId="822"/>
            <ac:picMk id="5" creationId="{8B174B9C-F23D-C75B-42FD-A93D44DFBC64}"/>
          </ac:picMkLst>
        </pc:picChg>
      </pc:sldChg>
      <pc:sldChg chg="delSp add del mod">
        <pc:chgData name="hector sepulveda" userId="630f4fb5339e8b76" providerId="LiveId" clId="{685886D1-7983-4B25-9399-6E1D39EC9176}" dt="2022-09-20T08:13:23.547" v="505" actId="2696"/>
        <pc:sldMkLst>
          <pc:docMk/>
          <pc:sldMk cId="301025807" sldId="823"/>
        </pc:sldMkLst>
        <pc:graphicFrameChg chg="del">
          <ac:chgData name="hector sepulveda" userId="630f4fb5339e8b76" providerId="LiveId" clId="{685886D1-7983-4B25-9399-6E1D39EC9176}" dt="2022-09-20T08:12:21.214" v="496" actId="478"/>
          <ac:graphicFrameMkLst>
            <pc:docMk/>
            <pc:sldMk cId="301025807" sldId="823"/>
            <ac:graphicFrameMk id="15" creationId="{FD3A8E43-3CC9-48BC-BC13-AFACA57FFF53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7:21.083" v="685" actId="20577"/>
        <pc:sldMkLst>
          <pc:docMk/>
          <pc:sldMk cId="2989998458" sldId="824"/>
        </pc:sldMkLst>
        <pc:spChg chg="add mod">
          <ac:chgData name="hector sepulveda" userId="630f4fb5339e8b76" providerId="LiveId" clId="{685886D1-7983-4B25-9399-6E1D39EC9176}" dt="2022-09-20T08:37:21.083" v="685" actId="20577"/>
          <ac:spMkLst>
            <pc:docMk/>
            <pc:sldMk cId="2989998458" sldId="824"/>
            <ac:spMk id="7" creationId="{3A6F1CAD-AE66-0FC4-8F79-446AE5359E13}"/>
          </ac:spMkLst>
        </pc:spChg>
        <pc:graphicFrameChg chg="add mod">
          <ac:chgData name="hector sepulveda" userId="630f4fb5339e8b76" providerId="LiveId" clId="{685886D1-7983-4B25-9399-6E1D39EC9176}" dt="2022-09-20T08:13:16.805" v="503"/>
          <ac:graphicFrameMkLst>
            <pc:docMk/>
            <pc:sldMk cId="2989998458" sldId="824"/>
            <ac:graphicFrameMk id="6" creationId="{AD7947C2-6AAA-13CF-9AC9-C13E3E3B09B5}"/>
          </ac:graphicFrameMkLst>
        </pc:graphicFrameChg>
        <pc:picChg chg="add mod modCrop">
          <ac:chgData name="hector sepulveda" userId="630f4fb5339e8b76" providerId="LiveId" clId="{685886D1-7983-4B25-9399-6E1D39EC9176}" dt="2022-09-20T08:13:06.393" v="502" actId="14100"/>
          <ac:picMkLst>
            <pc:docMk/>
            <pc:sldMk cId="2989998458" sldId="824"/>
            <ac:picMk id="5" creationId="{BEB830D0-F80C-947C-E99E-07082919802E}"/>
          </ac:picMkLst>
        </pc:picChg>
      </pc:sldChg>
      <pc:sldChg chg="delSp add del mod">
        <pc:chgData name="hector sepulveda" userId="630f4fb5339e8b76" providerId="LiveId" clId="{685886D1-7983-4B25-9399-6E1D39EC9176}" dt="2022-09-20T08:14:46.851" v="519" actId="2696"/>
        <pc:sldMkLst>
          <pc:docMk/>
          <pc:sldMk cId="21558215" sldId="825"/>
        </pc:sldMkLst>
        <pc:graphicFrameChg chg="del">
          <ac:chgData name="hector sepulveda" userId="630f4fb5339e8b76" providerId="LiveId" clId="{685886D1-7983-4B25-9399-6E1D39EC9176}" dt="2022-09-20T08:13:48.503" v="508" actId="478"/>
          <ac:graphicFrameMkLst>
            <pc:docMk/>
            <pc:sldMk cId="21558215" sldId="825"/>
            <ac:graphicFrameMk id="25" creationId="{7F1AF1B3-1323-43CB-A7C2-570ACA60A7DA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7:27.039" v="687" actId="20577"/>
        <pc:sldMkLst>
          <pc:docMk/>
          <pc:sldMk cId="3051598686" sldId="826"/>
        </pc:sldMkLst>
        <pc:spChg chg="add mod">
          <ac:chgData name="hector sepulveda" userId="630f4fb5339e8b76" providerId="LiveId" clId="{685886D1-7983-4B25-9399-6E1D39EC9176}" dt="2022-09-20T08:37:27.039" v="687" actId="20577"/>
          <ac:spMkLst>
            <pc:docMk/>
            <pc:sldMk cId="3051598686" sldId="826"/>
            <ac:spMk id="7" creationId="{538D8AF2-7C18-E51B-E028-08262A37DE6E}"/>
          </ac:spMkLst>
        </pc:spChg>
        <pc:graphicFrameChg chg="add mod">
          <ac:chgData name="hector sepulveda" userId="630f4fb5339e8b76" providerId="LiveId" clId="{685886D1-7983-4B25-9399-6E1D39EC9176}" dt="2022-09-20T08:14:41.137" v="517"/>
          <ac:graphicFrameMkLst>
            <pc:docMk/>
            <pc:sldMk cId="3051598686" sldId="826"/>
            <ac:graphicFrameMk id="6" creationId="{C67864C1-5870-7105-DE2B-7B719D099686}"/>
          </ac:graphicFrameMkLst>
        </pc:graphicFrameChg>
        <pc:picChg chg="add mod modCrop">
          <ac:chgData name="hector sepulveda" userId="630f4fb5339e8b76" providerId="LiveId" clId="{685886D1-7983-4B25-9399-6E1D39EC9176}" dt="2022-09-20T08:14:31.008" v="516" actId="14100"/>
          <ac:picMkLst>
            <pc:docMk/>
            <pc:sldMk cId="3051598686" sldId="826"/>
            <ac:picMk id="5" creationId="{845EB97C-BF6A-EC44-1FC0-028838B82C09}"/>
          </ac:picMkLst>
        </pc:picChg>
      </pc:sldChg>
      <pc:sldChg chg="addSp modSp new mod">
        <pc:chgData name="hector sepulveda" userId="630f4fb5339e8b76" providerId="LiveId" clId="{685886D1-7983-4B25-9399-6E1D39EC9176}" dt="2022-09-20T08:37:52.077" v="692" actId="20577"/>
        <pc:sldMkLst>
          <pc:docMk/>
          <pc:sldMk cId="346294060" sldId="827"/>
        </pc:sldMkLst>
        <pc:spChg chg="add mod">
          <ac:chgData name="hector sepulveda" userId="630f4fb5339e8b76" providerId="LiveId" clId="{685886D1-7983-4B25-9399-6E1D39EC9176}" dt="2022-09-20T08:37:52.077" v="692" actId="20577"/>
          <ac:spMkLst>
            <pc:docMk/>
            <pc:sldMk cId="346294060" sldId="827"/>
            <ac:spMk id="6" creationId="{1ED851EC-3F8D-2147-CE69-CF1F95F3BEA4}"/>
          </ac:spMkLst>
        </pc:spChg>
        <pc:picChg chg="add mod modCrop">
          <ac:chgData name="hector sepulveda" userId="630f4fb5339e8b76" providerId="LiveId" clId="{685886D1-7983-4B25-9399-6E1D39EC9176}" dt="2022-09-20T08:23:32.271" v="527" actId="14100"/>
          <ac:picMkLst>
            <pc:docMk/>
            <pc:sldMk cId="346294060" sldId="827"/>
            <ac:picMk id="5" creationId="{0413458B-08CE-00F3-07B3-1936985B8371}"/>
          </ac:picMkLst>
        </pc:picChg>
      </pc:sldChg>
      <pc:sldChg chg="addSp modSp new mod">
        <pc:chgData name="hector sepulveda" userId="630f4fb5339e8b76" providerId="LiveId" clId="{685886D1-7983-4B25-9399-6E1D39EC9176}" dt="2022-09-20T08:38:01.007" v="694" actId="20577"/>
        <pc:sldMkLst>
          <pc:docMk/>
          <pc:sldMk cId="3272781079" sldId="828"/>
        </pc:sldMkLst>
        <pc:spChg chg="add mod">
          <ac:chgData name="hector sepulveda" userId="630f4fb5339e8b76" providerId="LiveId" clId="{685886D1-7983-4B25-9399-6E1D39EC9176}" dt="2022-09-20T08:38:01.007" v="694" actId="20577"/>
          <ac:spMkLst>
            <pc:docMk/>
            <pc:sldMk cId="3272781079" sldId="828"/>
            <ac:spMk id="6" creationId="{20F8086C-9C62-C047-4669-EEC583CD36E7}"/>
          </ac:spMkLst>
        </pc:spChg>
        <pc:picChg chg="add mod modCrop">
          <ac:chgData name="hector sepulveda" userId="630f4fb5339e8b76" providerId="LiveId" clId="{685886D1-7983-4B25-9399-6E1D39EC9176}" dt="2022-09-20T08:24:32.931" v="536" actId="14100"/>
          <ac:picMkLst>
            <pc:docMk/>
            <pc:sldMk cId="3272781079" sldId="828"/>
            <ac:picMk id="5" creationId="{C0D3C69F-C5ED-2D98-A93B-9E87D0BD55FB}"/>
          </ac:picMkLst>
        </pc:picChg>
      </pc:sldChg>
      <pc:sldChg chg="addSp modSp new mod">
        <pc:chgData name="hector sepulveda" userId="630f4fb5339e8b76" providerId="LiveId" clId="{685886D1-7983-4B25-9399-6E1D39EC9176}" dt="2022-09-20T08:38:07.948" v="696" actId="20577"/>
        <pc:sldMkLst>
          <pc:docMk/>
          <pc:sldMk cId="2679364582" sldId="829"/>
        </pc:sldMkLst>
        <pc:spChg chg="add mod">
          <ac:chgData name="hector sepulveda" userId="630f4fb5339e8b76" providerId="LiveId" clId="{685886D1-7983-4B25-9399-6E1D39EC9176}" dt="2022-09-20T08:38:07.948" v="696" actId="20577"/>
          <ac:spMkLst>
            <pc:docMk/>
            <pc:sldMk cId="2679364582" sldId="829"/>
            <ac:spMk id="6" creationId="{A2D44E07-B445-262F-01E2-D913A8D04AD2}"/>
          </ac:spMkLst>
        </pc:spChg>
        <pc:picChg chg="add mod modCrop">
          <ac:chgData name="hector sepulveda" userId="630f4fb5339e8b76" providerId="LiveId" clId="{685886D1-7983-4B25-9399-6E1D39EC9176}" dt="2022-09-20T08:25:51.676" v="545" actId="14100"/>
          <ac:picMkLst>
            <pc:docMk/>
            <pc:sldMk cId="2679364582" sldId="829"/>
            <ac:picMk id="5" creationId="{2D0A97E1-C52A-25EE-2A52-B335A3E7D09E}"/>
          </ac:picMkLst>
        </pc:picChg>
      </pc:sldChg>
      <pc:sldChg chg="delSp modSp add del mod">
        <pc:chgData name="hector sepulveda" userId="630f4fb5339e8b76" providerId="LiveId" clId="{685886D1-7983-4B25-9399-6E1D39EC9176}" dt="2022-09-20T08:27:37.998" v="563" actId="2696"/>
        <pc:sldMkLst>
          <pc:docMk/>
          <pc:sldMk cId="3143140063" sldId="830"/>
        </pc:sldMkLst>
        <pc:spChg chg="mod">
          <ac:chgData name="hector sepulveda" userId="630f4fb5339e8b76" providerId="LiveId" clId="{685886D1-7983-4B25-9399-6E1D39EC9176}" dt="2022-09-20T08:26:28.485" v="551" actId="1076"/>
          <ac:spMkLst>
            <pc:docMk/>
            <pc:sldMk cId="3143140063" sldId="830"/>
            <ac:spMk id="2" creationId="{2B50E3C0-5492-43A0-8D41-61BABA388A06}"/>
          </ac:spMkLst>
        </pc:spChg>
        <pc:graphicFrameChg chg="del mod">
          <ac:chgData name="hector sepulveda" userId="630f4fb5339e8b76" providerId="LiveId" clId="{685886D1-7983-4B25-9399-6E1D39EC9176}" dt="2022-09-20T08:26:35.167" v="553" actId="478"/>
          <ac:graphicFrameMkLst>
            <pc:docMk/>
            <pc:sldMk cId="3143140063" sldId="830"/>
            <ac:graphicFrameMk id="14" creationId="{44828B1B-4D74-4CAD-93CA-3BFF9C37AF4A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8:18.218" v="700" actId="20577"/>
        <pc:sldMkLst>
          <pc:docMk/>
          <pc:sldMk cId="1418796020" sldId="831"/>
        </pc:sldMkLst>
        <pc:spChg chg="add mod">
          <ac:chgData name="hector sepulveda" userId="630f4fb5339e8b76" providerId="LiveId" clId="{685886D1-7983-4B25-9399-6E1D39EC9176}" dt="2022-09-20T08:38:18.218" v="700" actId="20577"/>
          <ac:spMkLst>
            <pc:docMk/>
            <pc:sldMk cId="1418796020" sldId="831"/>
            <ac:spMk id="7" creationId="{1324BDC4-F758-256A-640D-81896282EA59}"/>
          </ac:spMkLst>
        </pc:spChg>
        <pc:graphicFrameChg chg="add mod">
          <ac:chgData name="hector sepulveda" userId="630f4fb5339e8b76" providerId="LiveId" clId="{685886D1-7983-4B25-9399-6E1D39EC9176}" dt="2022-09-20T08:27:30.934" v="561" actId="1076"/>
          <ac:graphicFrameMkLst>
            <pc:docMk/>
            <pc:sldMk cId="1418796020" sldId="831"/>
            <ac:graphicFrameMk id="6" creationId="{6F5874A2-175F-54B1-98B5-DE01A227C179}"/>
          </ac:graphicFrameMkLst>
        </pc:graphicFrameChg>
        <pc:picChg chg="add mod modCrop">
          <ac:chgData name="hector sepulveda" userId="630f4fb5339e8b76" providerId="LiveId" clId="{685886D1-7983-4B25-9399-6E1D39EC9176}" dt="2022-09-20T08:27:16.694" v="559" actId="14100"/>
          <ac:picMkLst>
            <pc:docMk/>
            <pc:sldMk cId="1418796020" sldId="831"/>
            <ac:picMk id="5" creationId="{8C075659-21C4-CBC5-AB64-315DF79EE23F}"/>
          </ac:picMkLst>
        </pc:picChg>
      </pc:sldChg>
      <pc:sldChg chg="delSp modSp add del mod">
        <pc:chgData name="hector sepulveda" userId="630f4fb5339e8b76" providerId="LiveId" clId="{685886D1-7983-4B25-9399-6E1D39EC9176}" dt="2022-09-20T08:29:35.222" v="583" actId="2696"/>
        <pc:sldMkLst>
          <pc:docMk/>
          <pc:sldMk cId="1122694449" sldId="832"/>
        </pc:sldMkLst>
        <pc:spChg chg="mod">
          <ac:chgData name="hector sepulveda" userId="630f4fb5339e8b76" providerId="LiveId" clId="{685886D1-7983-4B25-9399-6E1D39EC9176}" dt="2022-09-20T08:28:15.432" v="567" actId="1076"/>
          <ac:spMkLst>
            <pc:docMk/>
            <pc:sldMk cId="1122694449" sldId="832"/>
            <ac:spMk id="2" creationId="{2B50E3C0-5492-43A0-8D41-61BABA388A06}"/>
          </ac:spMkLst>
        </pc:spChg>
        <pc:graphicFrameChg chg="del">
          <ac:chgData name="hector sepulveda" userId="630f4fb5339e8b76" providerId="LiveId" clId="{685886D1-7983-4B25-9399-6E1D39EC9176}" dt="2022-09-20T08:28:12.685" v="566" actId="478"/>
          <ac:graphicFrameMkLst>
            <pc:docMk/>
            <pc:sldMk cId="1122694449" sldId="832"/>
            <ac:graphicFrameMk id="14" creationId="{44828B1B-4D74-4CAD-93CA-3BFF9C37AF4A}"/>
          </ac:graphicFrameMkLst>
        </pc:graphicFrameChg>
      </pc:sldChg>
      <pc:sldChg chg="addSp modSp new mod">
        <pc:chgData name="hector sepulveda" userId="630f4fb5339e8b76" providerId="LiveId" clId="{685886D1-7983-4B25-9399-6E1D39EC9176}" dt="2022-09-20T08:38:26.639" v="704" actId="20577"/>
        <pc:sldMkLst>
          <pc:docMk/>
          <pc:sldMk cId="2760859748" sldId="833"/>
        </pc:sldMkLst>
        <pc:spChg chg="add mod">
          <ac:chgData name="hector sepulveda" userId="630f4fb5339e8b76" providerId="LiveId" clId="{685886D1-7983-4B25-9399-6E1D39EC9176}" dt="2022-09-20T08:38:26.639" v="704" actId="20577"/>
          <ac:spMkLst>
            <pc:docMk/>
            <pc:sldMk cId="2760859748" sldId="833"/>
            <ac:spMk id="7" creationId="{8B9C9CA6-C93D-2BFA-DFB0-C91FEDE786F5}"/>
          </ac:spMkLst>
        </pc:spChg>
        <pc:graphicFrameChg chg="add mod modGraphic">
          <ac:chgData name="hector sepulveda" userId="630f4fb5339e8b76" providerId="LiveId" clId="{685886D1-7983-4B25-9399-6E1D39EC9176}" dt="2022-09-20T08:29:27.403" v="581" actId="14100"/>
          <ac:graphicFrameMkLst>
            <pc:docMk/>
            <pc:sldMk cId="2760859748" sldId="833"/>
            <ac:graphicFrameMk id="6" creationId="{53BEFA93-16AD-2832-A248-2650CB5F8B42}"/>
          </ac:graphicFrameMkLst>
        </pc:graphicFrameChg>
        <pc:picChg chg="add mod modCrop">
          <ac:chgData name="hector sepulveda" userId="630f4fb5339e8b76" providerId="LiveId" clId="{685886D1-7983-4B25-9399-6E1D39EC9176}" dt="2022-09-20T08:28:56.064" v="576" actId="14100"/>
          <ac:picMkLst>
            <pc:docMk/>
            <pc:sldMk cId="2760859748" sldId="833"/>
            <ac:picMk id="5" creationId="{E48E6E4D-3FC7-69E9-A444-A1E0A57C18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BD0AA-73D6-42D0-8DE9-7054312CA03B}" type="datetimeFigureOut">
              <a:rPr lang="es-CL" smtClean="0"/>
              <a:t>20-09-2022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382C4-2363-4B64-A00A-BB68BF96DB3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62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22D12-8BF4-47B2-942E-E31F28643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0858E2-CA50-4578-B3B0-19EB082AE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42F0BD-C6E8-49D4-898E-9C842DE6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E38A7-5818-4145-94CA-AE9FD4AFEC64}" type="datetime1">
              <a:rPr lang="es-CL" smtClean="0"/>
              <a:t>20-09-2022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23A963-F6D7-4377-8E92-C11E6098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0B45E-CA11-479B-97C0-D0D7A634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796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22AA6-77A7-4C46-A603-2D04EAF4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9B69BD-CC1D-42AF-94C8-5A1A5857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30910F-B7ED-48DC-BCD7-D927EAF3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199D7-60D6-4F0B-A1CB-9EF95F46DC8C}" type="datetime1">
              <a:rPr lang="es-CL" smtClean="0"/>
              <a:t>20-09-2022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83838A-BE89-40D8-B731-EC36E10F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98B01E-ADAE-4F71-BB31-218FDBA1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627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090CAE-9661-4847-A0DB-284D6595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808584-5DC7-4C10-8E02-B5F7C5ED7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8B218-276F-4F6C-A304-42B72156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3CDDF-9A12-4F42-85FD-5F3CF55898F6}" type="datetime1">
              <a:rPr lang="es-CL" smtClean="0"/>
              <a:t>20-09-2022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56615D-51C4-4A0D-AC13-633B86BF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2364D8-E66D-47A3-BBE9-C13EE70C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148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17274-D7EC-484C-80A8-FF9FD931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40BC18-D2CE-4898-A557-3C8AFD6E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EDEE68-35FD-4954-BC45-668DD0AD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12E11-3F75-4BCD-8D4F-9ACC5EDB270A}" type="datetime1">
              <a:rPr lang="es-CL" smtClean="0"/>
              <a:t>20-09-2022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65CA8C-D577-4098-984C-C93261FC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1F09A0-6CD3-45A5-9F39-1667FF3C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0480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BC676-8A46-4C99-9948-568FDB50A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CB3892-D9A0-491F-BCCA-8BCF67C63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5D260-37B0-4F2E-BD3D-9B750631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B049-165A-41BB-A89B-29D8F721CA85}" type="datetime1">
              <a:rPr lang="es-CL" smtClean="0"/>
              <a:t>20-09-2022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39578D-871B-40A4-83D7-B537E770B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C3630F-1EE8-420D-BCAC-42D2F0D9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037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5A16CB-0951-4BAD-885A-2669964F7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27A059-8C62-40B3-8E8B-C8F90B855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AB7C13-8321-4E92-A029-D43808B85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98DCF5-0C5D-4426-B51F-B0FCC79EE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B720-627F-4A30-84E3-330F41906652}" type="datetime1">
              <a:rPr lang="es-CL" smtClean="0"/>
              <a:t>20-09-2022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06D532-9CBB-4B65-BEB2-956FCBCF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91D135-E9CA-4848-A0EC-C523DEFE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980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D9C16-BE2C-48FE-AEBF-4E54617CC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837D78-6C4E-4A82-B8AA-22DC097F4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F927C1F-7474-40D3-87EC-5253A1334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CF75916-04D8-4ACE-A0C7-89BFD8714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1F3A3F-6D4E-4B32-8902-D17E539FC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8BAB7B1-B547-4A23-AEC6-C7629470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78DF4-9DE5-4820-9283-9B8D925C5D3D}" type="datetime1">
              <a:rPr lang="es-CL" smtClean="0"/>
              <a:t>20-09-2022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79452-EE52-45F8-9692-8E813513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AB3BA35-0BA6-4AB1-B76F-9E4706E3A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511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15206-09FE-4497-B800-C17C4AE7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B5C55F-757A-4E5A-8D4E-BE914B21C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92A-B595-4DFD-989B-82AC688256AB}" type="datetime1">
              <a:rPr lang="es-CL" smtClean="0"/>
              <a:t>20-09-2022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91CE36-BE1B-4951-A04E-A340A300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CD959D-488B-44E4-8E9C-C32C0E1F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616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96E095C-5618-4529-8907-012682F7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CBC3-7886-4326-9AF7-8593AE73E2A3}" type="datetime1">
              <a:rPr lang="es-CL" smtClean="0"/>
              <a:t>20-09-2022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17ADCB-0645-46F3-9706-F4A409FF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37CC0D-555F-44C8-A6FB-971E5744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511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1FF88-AC9F-42D7-A358-A6A55A01C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E05104-88F5-4204-A6A4-8A06D54D0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B6AFB8-02BA-4066-B535-A0C4CCAF6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83AC84-7DED-49A6-89AD-083252F9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FEEB-491F-4F10-AC6B-017E5699C544}" type="datetime1">
              <a:rPr lang="es-CL" smtClean="0"/>
              <a:t>20-09-2022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02988-EEB4-407A-B1C3-F5BB17C7F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F9EA75-B2DC-4C23-BA60-FDAA5CD1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09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68813-E015-4365-9DD6-D18E3F5E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E48A99B-C5C0-416C-AC41-87E8DE6C5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C20956-0BF4-4E28-8EA1-0BA08F3CA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47478D-9C7A-4A99-9A10-757560FF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DC16-F2B1-4D1C-ADA4-22A2966FA4EE}" type="datetime1">
              <a:rPr lang="es-CL" smtClean="0"/>
              <a:t>20-09-2022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8B3F94-93FC-4498-9728-BBD1B5F9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517A11-F675-4F48-83F4-B6714D312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963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395447-B581-4033-8078-B5C533B32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EF7C5C-71ED-495B-B0DB-A4F9C209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C7D2D3-A7D7-4FF2-8D5E-34CDA28B7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E75A-C811-495C-A9F0-F37DCF170E74}" type="datetime1">
              <a:rPr lang="es-CL" smtClean="0"/>
              <a:t>20-09-2022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72184D-6E3A-4A3C-98F3-9BC667896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F6EB19-5BBA-4C7C-A5C4-B3DE3DDC6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39C67-3096-42C3-A297-B1CBC17B070F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0CC762-E21C-42CE-BE97-273563312C14}"/>
              </a:ext>
            </a:extLst>
          </p:cNvPr>
          <p:cNvSpPr txBox="1"/>
          <p:nvPr userDrawn="1"/>
        </p:nvSpPr>
        <p:spPr>
          <a:xfrm>
            <a:off x="1352554" y="6475254"/>
            <a:ext cx="9486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000" dirty="0">
                <a:solidFill>
                  <a:schemeClr val="bg1">
                    <a:lumMod val="65000"/>
                  </a:schemeClr>
                </a:solidFill>
                <a:latin typeface="Bw Helder DEMO W1" panose="00000506000000000000" pitchFamily="50" charset="0"/>
              </a:rPr>
              <a:t>POWER PITCH METHOD es una marca registrada.  Las ilustraciones, íconos y libros están protegidos por derecho de autor. Estos documentos son solo para uso personal.</a:t>
            </a:r>
            <a:endParaRPr lang="es-CL" sz="1000" dirty="0">
              <a:solidFill>
                <a:schemeClr val="bg1">
                  <a:lumMod val="65000"/>
                </a:schemeClr>
              </a:solidFill>
              <a:latin typeface="Bw Helder DEMO W1" panose="00000506000000000000" pitchFamily="50" charset="0"/>
            </a:endParaRPr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8F8D93E3-3FC5-060C-8586-C3D3FE3874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5" y="316261"/>
            <a:ext cx="913526" cy="6180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663053A-665B-DA3D-2323-A33B1A5ABD2F}"/>
              </a:ext>
            </a:extLst>
          </p:cNvPr>
          <p:cNvSpPr txBox="1"/>
          <p:nvPr userDrawn="1"/>
        </p:nvSpPr>
        <p:spPr>
          <a:xfrm>
            <a:off x="10871135" y="305827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400" dirty="0">
                <a:solidFill>
                  <a:schemeClr val="bg1">
                    <a:lumMod val="65000"/>
                  </a:schemeClr>
                </a:solidFill>
                <a:latin typeface="Bw Helder DEMO W1" panose="00000506000000000000" pitchFamily="50" charset="0"/>
              </a:rPr>
              <a:t>Workbook</a:t>
            </a:r>
            <a:endParaRPr lang="es-CL" sz="1400" dirty="0">
              <a:solidFill>
                <a:schemeClr val="bg1">
                  <a:lumMod val="65000"/>
                </a:schemeClr>
              </a:solidFill>
              <a:latin typeface="Bw Helder DEMO W1" panose="000005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07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FC85A76-0C00-59C3-F2A3-FFB29A365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8" t="21648" r="11371" b="13979"/>
          <a:stretch/>
        </p:blipFill>
        <p:spPr>
          <a:xfrm>
            <a:off x="1" y="0"/>
            <a:ext cx="12192000" cy="6911880"/>
          </a:xfrm>
          <a:prstGeom prst="rect">
            <a:avLst/>
          </a:prstGeom>
        </p:spPr>
      </p:pic>
      <p:graphicFrame>
        <p:nvGraphicFramePr>
          <p:cNvPr id="9" name="Tabla 11">
            <a:extLst>
              <a:ext uri="{FF2B5EF4-FFF2-40B4-BE49-F238E27FC236}">
                <a16:creationId xmlns:a16="http://schemas.microsoft.com/office/drawing/2014/main" id="{414488D5-F789-F345-2204-A75ADA284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66929"/>
              </p:ext>
            </p:extLst>
          </p:nvPr>
        </p:nvGraphicFramePr>
        <p:xfrm>
          <a:off x="3585839" y="3375105"/>
          <a:ext cx="5612656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4858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3377798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dirty="0">
                          <a:solidFill>
                            <a:schemeClr val="tx1"/>
                          </a:solidFill>
                          <a:latin typeface="Big John" panose="02000000000000000000" pitchFamily="50" charset="0"/>
                        </a:rPr>
                        <a:t>PITCH ID</a:t>
                      </a:r>
                      <a:endParaRPr lang="es-CL" sz="1800" dirty="0">
                        <a:solidFill>
                          <a:schemeClr val="tx1"/>
                        </a:solidFill>
                        <a:latin typeface="Big John" panose="020000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755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b="1" dirty="0">
                          <a:solidFill>
                            <a:schemeClr val="tx1"/>
                          </a:solidFill>
                        </a:rPr>
                        <a:t>Autor</a:t>
                      </a:r>
                      <a:endParaRPr lang="es-CL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b="1" dirty="0"/>
                        <a:t>Proyecto, producto o servicio</a:t>
                      </a:r>
                      <a:endParaRPr lang="es-C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b="1" dirty="0"/>
                        <a:t>Cliente destinatario</a:t>
                      </a:r>
                    </a:p>
                    <a:p>
                      <a:r>
                        <a:rPr lang="es-419" b="0" dirty="0"/>
                        <a:t>(Cargo, organización)</a:t>
                      </a:r>
                      <a:endParaRPr lang="es-CL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s-CL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071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b="1" dirty="0"/>
                        <a:t>Situación</a:t>
                      </a:r>
                      <a:endParaRPr lang="es-C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s-CL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814176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8591BF61-B802-0F01-535A-B685EEB08BE6}"/>
              </a:ext>
            </a:extLst>
          </p:cNvPr>
          <p:cNvSpPr txBox="1"/>
          <p:nvPr/>
        </p:nvSpPr>
        <p:spPr>
          <a:xfrm>
            <a:off x="11592233" y="64008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9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4F57A-1F8F-8679-B087-315BD6C6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49ECED-59AF-F5E2-BEC5-5DDA98C47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0BB4F-0A09-490C-D24D-FBC9DE516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1361" r="21775" b="13406"/>
          <a:stretch/>
        </p:blipFill>
        <p:spPr>
          <a:xfrm>
            <a:off x="0" y="0"/>
            <a:ext cx="12192001" cy="6870492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2CE05D4-5179-3AB5-62AF-31F3A20851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35840"/>
              </p:ext>
            </p:extLst>
          </p:nvPr>
        </p:nvGraphicFramePr>
        <p:xfrm>
          <a:off x="5263194" y="2603500"/>
          <a:ext cx="5623971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657">
                  <a:extLst>
                    <a:ext uri="{9D8B030D-6E8A-4147-A177-3AD203B41FA5}">
                      <a16:colId xmlns:a16="http://schemas.microsoft.com/office/drawing/2014/main" val="1145753262"/>
                    </a:ext>
                  </a:extLst>
                </a:gridCol>
                <a:gridCol w="1874657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1874657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Cliente(s)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  <a:p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Metas de su cargo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¿Le ayudaré a cumplirlas?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82FE229-67E0-AC64-4B7F-5924089826B4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10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61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A99ED6-A38B-8970-07DF-630808C7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212BC-DC71-E4B5-9664-B08ABF5A9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EED023-1F90-EEF7-5050-BF4B6BA97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3" t="21506" r="21694" b="138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2BD187-B193-61F6-5414-612EA60AE3EA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11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5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6450FA-550C-BAA7-5A8F-EECF07E9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F709A8-9F39-DCA8-7BAC-B2EB4A7C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A3B3C5-6AAC-60EB-53A3-BA0E2167C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5" t="21936" r="21532" b="1354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E047F6C4-FA9D-4ECA-B683-AB3F4E3BE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102435"/>
              </p:ext>
            </p:extLst>
          </p:nvPr>
        </p:nvGraphicFramePr>
        <p:xfrm>
          <a:off x="4991986" y="1494253"/>
          <a:ext cx="6157991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7991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DOLOR  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53BD4E7-69DB-9A0F-7441-18CED0262547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12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01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34C4F-F46B-75D8-3B9B-4652AEF6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885C18-913B-274E-CBCE-CAE98EFAE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231B41-824D-9B2B-3E1B-483ACAB47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1936" r="21854" b="13405"/>
          <a:stretch/>
        </p:blipFill>
        <p:spPr>
          <a:xfrm>
            <a:off x="0" y="0"/>
            <a:ext cx="12192000" cy="6885498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D599FFE1-14D8-9BBC-3FF7-B455B624D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19090"/>
              </p:ext>
            </p:extLst>
          </p:nvPr>
        </p:nvGraphicFramePr>
        <p:xfrm>
          <a:off x="4991986" y="1494253"/>
          <a:ext cx="6157991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7991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ANALGÉSICOS  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0132940-81AA-AD3A-61F5-ABBD72B29A34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13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5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C48DD-8D6A-29AC-E45F-008555FE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9AE30C-2AA0-BE16-EEAC-80C1006F5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DBD300-54A8-26A0-8693-2BEA962D9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1792" r="21531" b="13692"/>
          <a:stretch/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277284A6-3DAB-14B3-1C0B-C72388418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765879"/>
              </p:ext>
            </p:extLst>
          </p:nvPr>
        </p:nvGraphicFramePr>
        <p:xfrm>
          <a:off x="4991986" y="1494253"/>
          <a:ext cx="6157991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7991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PROMESA DE VALOR  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73CB7A9-70E3-8AA4-CBCD-C905C133B29A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14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48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F7BD86-51AE-6145-4A4F-CEBE48D9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DBD052-6680-4D0F-DB7E-77D6A4239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01D2CF-BF98-972A-B27E-3015FD1D1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2" t="21648" r="21613" b="13549"/>
          <a:stretch/>
        </p:blipFill>
        <p:spPr>
          <a:xfrm>
            <a:off x="0" y="0"/>
            <a:ext cx="12192000" cy="6869802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044FCBC3-B47B-B302-54D0-AD30878A7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959451"/>
              </p:ext>
            </p:extLst>
          </p:nvPr>
        </p:nvGraphicFramePr>
        <p:xfrm>
          <a:off x="4991986" y="1494253"/>
          <a:ext cx="6157991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7991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PRODUCTO O SERVICIO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EB81098-2288-1E89-BC3B-E0E752935F20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15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6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F259D-1310-CAA4-F69C-1E8F9F2A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E658C9-C2B2-D05F-432E-1B76B6DA8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55E55D-8876-A4E4-0775-27834F6C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2" t="21506" r="21613" b="13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E1C924-9CB2-D041-5E4A-078CF0FB0C43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16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78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484128-345F-8A6B-DBD6-928D1CDCA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A0B0C6-DD71-861D-A6A4-C7E7493A1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68F141-55D2-0D61-E415-4EF8CB0F2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2079" r="21531" b="13118"/>
          <a:stretch/>
        </p:blipFill>
        <p:spPr>
          <a:xfrm>
            <a:off x="0" y="0"/>
            <a:ext cx="12192001" cy="68579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4EEFA3E-E949-3015-56A8-E57831F7CE76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17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2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25CEF-BC8A-E058-42DC-6EF1E765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5C2CB9-5021-C9C2-D9B2-36D5C23B6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93E9DF-486F-6754-ECE3-FE49FEC90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3" t="21219" r="21532" b="13978"/>
          <a:stretch/>
        </p:blipFill>
        <p:spPr>
          <a:xfrm>
            <a:off x="0" y="0"/>
            <a:ext cx="12192000" cy="6852605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F36FA844-D33B-C715-F4FF-483920BE2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320376"/>
              </p:ext>
            </p:extLst>
          </p:nvPr>
        </p:nvGraphicFramePr>
        <p:xfrm>
          <a:off x="5165046" y="2449400"/>
          <a:ext cx="6354509" cy="346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4509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</a:tblGrid>
              <a:tr h="632274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EVALUANDO EL PITCH/  Anota las principales críticas que das y/o recibes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2827216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pic>
        <p:nvPicPr>
          <p:cNvPr id="7" name="Picture 2" descr="Resultado de imagen para ranking 5 stars">
            <a:extLst>
              <a:ext uri="{FF2B5EF4-FFF2-40B4-BE49-F238E27FC236}">
                <a16:creationId xmlns:a16="http://schemas.microsoft.com/office/drawing/2014/main" id="{CA10BC3F-5EB8-9AF4-E0D6-C8F117ED6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2" b="34339"/>
          <a:stretch/>
        </p:blipFill>
        <p:spPr bwMode="auto">
          <a:xfrm>
            <a:off x="5738841" y="1100259"/>
            <a:ext cx="1194010" cy="3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5CE7F26-1C1B-7A1B-3063-C5C642066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r="57168" b="62687"/>
          <a:stretch/>
        </p:blipFill>
        <p:spPr>
          <a:xfrm>
            <a:off x="5188446" y="970101"/>
            <a:ext cx="466864" cy="5702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B7928E-23E6-C830-914B-5472E72A16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r="25416" b="62687"/>
          <a:stretch/>
        </p:blipFill>
        <p:spPr>
          <a:xfrm>
            <a:off x="7191275" y="966153"/>
            <a:ext cx="472915" cy="5702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41507DD-9A93-782F-AA4B-10FAB3FFC6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3" t="62364" r="24059" b="6091"/>
          <a:stretch/>
        </p:blipFill>
        <p:spPr>
          <a:xfrm>
            <a:off x="7171442" y="1675648"/>
            <a:ext cx="567033" cy="53984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027F487-69DD-AD25-B887-B378889AE2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3" t="62813" r="57168" b="7596"/>
          <a:stretch/>
        </p:blipFill>
        <p:spPr>
          <a:xfrm>
            <a:off x="5165046" y="1770450"/>
            <a:ext cx="472915" cy="445039"/>
          </a:xfrm>
          <a:prstGeom prst="rect">
            <a:avLst/>
          </a:prstGeom>
        </p:spPr>
      </p:pic>
      <p:pic>
        <p:nvPicPr>
          <p:cNvPr id="12" name="Picture 2" descr="Resultado de imagen para ranking 5 stars">
            <a:extLst>
              <a:ext uri="{FF2B5EF4-FFF2-40B4-BE49-F238E27FC236}">
                <a16:creationId xmlns:a16="http://schemas.microsoft.com/office/drawing/2014/main" id="{831CC03F-EC32-3D0C-927C-6408D7C35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2" b="34339"/>
          <a:stretch/>
        </p:blipFill>
        <p:spPr bwMode="auto">
          <a:xfrm>
            <a:off x="5768181" y="1805806"/>
            <a:ext cx="1194010" cy="3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ranking 5 stars">
            <a:extLst>
              <a:ext uri="{FF2B5EF4-FFF2-40B4-BE49-F238E27FC236}">
                <a16:creationId xmlns:a16="http://schemas.microsoft.com/office/drawing/2014/main" id="{3C013B82-99C7-E435-E5E4-E3CA797CA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2" b="34339"/>
          <a:stretch/>
        </p:blipFill>
        <p:spPr bwMode="auto">
          <a:xfrm>
            <a:off x="7728467" y="1096312"/>
            <a:ext cx="1194010" cy="3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sultado de imagen para ranking 5 stars">
            <a:extLst>
              <a:ext uri="{FF2B5EF4-FFF2-40B4-BE49-F238E27FC236}">
                <a16:creationId xmlns:a16="http://schemas.microsoft.com/office/drawing/2014/main" id="{B9FAA9B2-D20D-FD86-BA40-4EEA3109C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2" b="34339"/>
          <a:stretch/>
        </p:blipFill>
        <p:spPr bwMode="auto">
          <a:xfrm>
            <a:off x="7736288" y="1740431"/>
            <a:ext cx="1194010" cy="3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ranking 5 stars">
            <a:extLst>
              <a:ext uri="{FF2B5EF4-FFF2-40B4-BE49-F238E27FC236}">
                <a16:creationId xmlns:a16="http://schemas.microsoft.com/office/drawing/2014/main" id="{2B84CD29-C988-510B-7878-7DC2B9787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2" b="34339"/>
          <a:stretch/>
        </p:blipFill>
        <p:spPr bwMode="auto">
          <a:xfrm>
            <a:off x="10229144" y="1292970"/>
            <a:ext cx="1194010" cy="3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F710285-3187-B5B9-3428-9769C9B18F5D}"/>
              </a:ext>
            </a:extLst>
          </p:cNvPr>
          <p:cNvSpPr txBox="1"/>
          <p:nvPr/>
        </p:nvSpPr>
        <p:spPr>
          <a:xfrm>
            <a:off x="9295460" y="1259303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400" dirty="0">
                <a:latin typeface="Bw Helder DEMO W1" panose="00000506000000000000" pitchFamily="50" charset="0"/>
              </a:rPr>
              <a:t>Promedio</a:t>
            </a:r>
            <a:r>
              <a:rPr lang="es-419" sz="1400" dirty="0"/>
              <a:t>: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2049627-EC25-7B6B-EF8B-E8C2537264AE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18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31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AFFAC1-EA8C-63B5-0DB6-CF780032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70FF76-5B9F-CEAA-FC99-9B26C0999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B37E7F-76BA-B3A8-311C-784F13101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3" t="21219" r="21694" b="13978"/>
          <a:stretch/>
        </p:blipFill>
        <p:spPr>
          <a:xfrm>
            <a:off x="1" y="0"/>
            <a:ext cx="12192000" cy="68560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BCFB67-A813-36D2-0660-3B4BD94605AD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19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4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9E1DF-63AF-1E06-13CC-8B91BBA4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B7B551-D3C2-3553-D1F7-24EC6037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34EE7F-C82A-BB96-9933-A48108BA9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2223" r="21531" b="14328"/>
          <a:stretch/>
        </p:blipFill>
        <p:spPr>
          <a:xfrm>
            <a:off x="0" y="1330"/>
            <a:ext cx="12192000" cy="68566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AF3CE8-D027-F759-EBED-9CCC06D29B3D}"/>
              </a:ext>
            </a:extLst>
          </p:cNvPr>
          <p:cNvSpPr txBox="1"/>
          <p:nvPr/>
        </p:nvSpPr>
        <p:spPr>
          <a:xfrm>
            <a:off x="11592233" y="6322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11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BC6EC-B372-0D95-A362-396483C7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34961D-491B-350B-C3E5-C077C2320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0895C9-2DD3-65A4-B5A6-09B5BE9FA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5" t="21649" r="21452" b="1383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5A41214-2FF6-8263-CB78-0D35504CD633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20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15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4FB265-8524-5183-E6FF-4C43E040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2CBFF7-27B1-CBA6-115D-DAB4B396F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4FBD9F-E190-F7FE-9995-7EF1EA2FB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1506" r="21531" b="13405"/>
          <a:stretch/>
        </p:blipFill>
        <p:spPr>
          <a:xfrm>
            <a:off x="0" y="-1"/>
            <a:ext cx="12192000" cy="6874323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FE74BE8F-FE5E-59F4-2FA1-B8429CE5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531924"/>
              </p:ext>
            </p:extLst>
          </p:nvPr>
        </p:nvGraphicFramePr>
        <p:xfrm>
          <a:off x="4700948" y="1652427"/>
          <a:ext cx="6602952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139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1556425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  <a:gridCol w="3649388">
                  <a:extLst>
                    <a:ext uri="{9D8B030D-6E8A-4147-A177-3AD203B41FA5}">
                      <a16:colId xmlns:a16="http://schemas.microsoft.com/office/drawing/2014/main" val="689166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Paso </a:t>
                      </a:r>
                      <a:r>
                        <a:rPr lang="es-419" dirty="0" err="1">
                          <a:solidFill>
                            <a:schemeClr val="tx1"/>
                          </a:solidFill>
                        </a:rPr>
                        <a:t>N°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Día acumulado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Actividad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1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highlight>
                            <a:srgbClr val="FFFF00"/>
                          </a:highlight>
                        </a:rPr>
                        <a:t>Reunión del Pitch</a:t>
                      </a:r>
                      <a:endParaRPr lang="es-CL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197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679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58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877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7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71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04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37203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C15FFFA-ECE7-A4FE-5F5B-9F8540CD7F07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21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44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DDCF8-9973-2DCA-C2E1-6A163ECB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7C6476-A7EB-6954-19BE-959CDB30F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F872AC-3697-71E9-C4DC-3BF5F566F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1648" r="21531" b="1354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36D2B95D-36DD-FF31-F01A-F941472F2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692073"/>
              </p:ext>
            </p:extLst>
          </p:nvPr>
        </p:nvGraphicFramePr>
        <p:xfrm>
          <a:off x="5274241" y="2140567"/>
          <a:ext cx="520581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425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  <a:gridCol w="3649388">
                  <a:extLst>
                    <a:ext uri="{9D8B030D-6E8A-4147-A177-3AD203B41FA5}">
                      <a16:colId xmlns:a16="http://schemas.microsoft.com/office/drawing/2014/main" val="689166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 err="1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item</a:t>
                      </a:r>
                      <a:endParaRPr lang="es-CL" dirty="0">
                        <a:solidFill>
                          <a:schemeClr val="tx1"/>
                        </a:solidFill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Actividad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Qué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Para qué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Quienes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197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Dónde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679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Cuándo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58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Hora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877107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B05B847-3A8C-91D8-0BA2-29D7A3494BA4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22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35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A6091-9042-0302-24F6-F41987A03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443D3B-9796-2B92-E249-FD84F5C2E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7DE886-C05D-5FB3-9EDD-59D56B8D8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1" t="21506" r="21614" b="1340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79183CC0-DCEA-ADC8-75EC-0C730EFE3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909697"/>
              </p:ext>
            </p:extLst>
          </p:nvPr>
        </p:nvGraphicFramePr>
        <p:xfrm>
          <a:off x="4920343" y="1371290"/>
          <a:ext cx="6348384" cy="4392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8384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</a:tblGrid>
              <a:tr h="378568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AMBICIÓN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4013851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964497E-2406-1D2B-247E-95F5F86F881D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23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41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D787D-4462-2503-DC6A-38693948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16D217-A1BF-C61C-2B94-150EAA69E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174B9C-F23D-C75B-42FD-A93D44DFB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2079" r="21452" b="13118"/>
          <a:stretch/>
        </p:blipFill>
        <p:spPr>
          <a:xfrm>
            <a:off x="2371" y="0"/>
            <a:ext cx="12189629" cy="6878542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D4D32121-A49E-4662-1483-5EDB6A1C2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908021"/>
              </p:ext>
            </p:extLst>
          </p:nvPr>
        </p:nvGraphicFramePr>
        <p:xfrm>
          <a:off x="4964861" y="1577938"/>
          <a:ext cx="6153433" cy="4392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3433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</a:tblGrid>
              <a:tr h="378568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MAPA DE EJECUCIÓN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4013851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80BECA1-1F99-C11C-C34A-F5B26B0379AB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24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45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D03F88-5B20-6F60-24CC-943EEB13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70B456-85B1-071D-25E7-357C9154A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B830D0-F80C-947C-E99E-070829198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1506" r="21531" b="1354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AD7947C2-6AAA-13CF-9AC9-C13E3E3B0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793374"/>
              </p:ext>
            </p:extLst>
          </p:nvPr>
        </p:nvGraphicFramePr>
        <p:xfrm>
          <a:off x="4782965" y="1404593"/>
          <a:ext cx="6124521" cy="4392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4521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</a:tblGrid>
              <a:tr h="378568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CIERRE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4013851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A6F1CAD-AE66-0FC4-8F79-446AE5359E13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25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98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2D269-10E2-DB01-3BEA-4670C9BB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902645-3741-93F6-0D30-2B4483697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5EB97C-BF6A-EC44-1FC0-028838B82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2" t="21361" r="21452" b="13693"/>
          <a:stretch/>
        </p:blipFill>
        <p:spPr>
          <a:xfrm>
            <a:off x="-118941" y="1"/>
            <a:ext cx="12310941" cy="685800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67864C1-5870-7105-DE2B-7B719D099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520076"/>
              </p:ext>
            </p:extLst>
          </p:nvPr>
        </p:nvGraphicFramePr>
        <p:xfrm>
          <a:off x="4132413" y="2093733"/>
          <a:ext cx="691580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267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2305267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  <a:gridCol w="2305267">
                  <a:extLst>
                    <a:ext uri="{9D8B030D-6E8A-4147-A177-3AD203B41FA5}">
                      <a16:colId xmlns:a16="http://schemas.microsoft.com/office/drawing/2014/main" val="4086210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sz="1000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*Para confirmar que vive dolores similares, o ha intentado los analgésicos nombrados. </a:t>
                      </a:r>
                    </a:p>
                    <a:p>
                      <a:r>
                        <a:rPr lang="es-419" sz="1000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*Que cuente su propia experiencia, y lo diga en sus propias palabras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000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*Para confirmar si le llama la atención obtener los resultados que logras para tus clientes.</a:t>
                      </a:r>
                    </a:p>
                    <a:p>
                      <a:r>
                        <a:rPr lang="es-419" sz="1000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*Qué le parece el producto</a:t>
                      </a:r>
                    </a:p>
                    <a:p>
                      <a:r>
                        <a:rPr lang="es-419" sz="1000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*Si le llama la atención la ambición que le propones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000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*Para saber si le parece bien las acciones y tiempo de implementación</a:t>
                      </a:r>
                    </a:p>
                    <a:p>
                      <a:r>
                        <a:rPr lang="es-419" sz="1000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*Si sería adecuado para su empresa</a:t>
                      </a:r>
                    </a:p>
                    <a:p>
                      <a:endParaRPr lang="es-C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538D8AF2-7C18-E51B-E028-08262A37DE6E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26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98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7AC71F-B952-55C5-F4EF-3F6919947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2A504-183A-03C6-269C-BA40B376F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13458B-08CE-00F3-07B3-1936985B8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3" t="21506" r="21532" b="1383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ED851EC-3F8D-2147-CE69-CF1F95F3BEA4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27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4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BAD4A-599E-46E9-691C-FDF08042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19A4F9-FD9B-2D68-D0EA-6060AF7D8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D3C69F-C5ED-2D98-A93B-9E87D0BD5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1" t="21361" r="21614" b="134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0F8086C-9C62-C047-4669-EEC583CD36E7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28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781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07829-B2D1-B4B8-47C9-C8454874C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DFA7DC-F83D-988A-F272-CB224D10A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0A97E1-C52A-25EE-2A52-B335A3E7D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3" t="21361" r="21532" b="1397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2D44E07-B445-262F-01E2-D913A8D04AD2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29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6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2C30F-14B7-7251-4717-D0FCB2912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F79B62-2CCC-43D5-733E-55D39813D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485896-AE6F-C45E-14EC-B836FFDB2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2" t="21506" r="21613" b="1340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15989B95-AAB6-F884-EA8F-842D03CF8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36674"/>
              </p:ext>
            </p:extLst>
          </p:nvPr>
        </p:nvGraphicFramePr>
        <p:xfrm>
          <a:off x="4482202" y="1765299"/>
          <a:ext cx="6983463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276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2677366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  <a:gridCol w="2327821">
                  <a:extLst>
                    <a:ext uri="{9D8B030D-6E8A-4147-A177-3AD203B41FA5}">
                      <a16:colId xmlns:a16="http://schemas.microsoft.com/office/drawing/2014/main" val="689166316"/>
                    </a:ext>
                  </a:extLst>
                </a:gridCol>
              </a:tblGrid>
              <a:tr h="13151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Perfiles afectados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Hoy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Mañana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/>
                        <a:t>Funcional (números)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(números)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/>
                        <a:t>Emociones asociadas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s-ES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415346"/>
                  </a:ext>
                </a:extLst>
              </a:tr>
              <a:tr h="338149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67084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833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339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0849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3084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987C08AA-03D8-6D1E-3629-A9E4F1CC7FBC}"/>
              </a:ext>
            </a:extLst>
          </p:cNvPr>
          <p:cNvSpPr txBox="1"/>
          <p:nvPr/>
        </p:nvSpPr>
        <p:spPr>
          <a:xfrm>
            <a:off x="11592233" y="6322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3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9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ABD8B-9919-D06A-7C71-B87BEE20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C3DDBC-2C70-DE31-F063-0512F4FF2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075659-21C4-CBC5-AB64-315DF79EE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1362" r="21452" b="138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6F5874A2-175F-54B1-98B5-DE01A227C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23547"/>
              </p:ext>
            </p:extLst>
          </p:nvPr>
        </p:nvGraphicFramePr>
        <p:xfrm>
          <a:off x="2645228" y="1825625"/>
          <a:ext cx="6901543" cy="366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8488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  <a:gridCol w="1588488">
                  <a:extLst>
                    <a:ext uri="{9D8B030D-6E8A-4147-A177-3AD203B41FA5}">
                      <a16:colId xmlns:a16="http://schemas.microsoft.com/office/drawing/2014/main" val="2293202137"/>
                    </a:ext>
                  </a:extLst>
                </a:gridCol>
                <a:gridCol w="3724567">
                  <a:extLst>
                    <a:ext uri="{9D8B030D-6E8A-4147-A177-3AD203B41FA5}">
                      <a16:colId xmlns:a16="http://schemas.microsoft.com/office/drawing/2014/main" val="689166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Ítems</a:t>
                      </a:r>
                      <a:endParaRPr lang="es-CL" dirty="0">
                        <a:solidFill>
                          <a:schemeClr val="tx1"/>
                        </a:solidFill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Instrucción</a:t>
                      </a:r>
                      <a:endParaRPr lang="es-CL" dirty="0">
                        <a:solidFill>
                          <a:schemeClr val="tx1"/>
                        </a:solidFill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Texto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Acercamiento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200" dirty="0">
                          <a:latin typeface="Bw Helder DEMO W1" panose="00000506000000000000" pitchFamily="50" charset="0"/>
                        </a:rPr>
                        <a:t>Excusa para interrumpir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Presentación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200" dirty="0">
                          <a:latin typeface="Bw Helder DEMO W1" panose="00000506000000000000" pitchFamily="50" charset="0"/>
                        </a:rPr>
                        <a:t>Somos del rubro, conocemos tus desafíos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Importancia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200" dirty="0">
                          <a:latin typeface="Bw Helder DEMO W1" panose="00000506000000000000" pitchFamily="50" charset="0"/>
                        </a:rPr>
                        <a:t>Atendemos clientes exigentes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197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Valor logrado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200" dirty="0">
                          <a:latin typeface="Bw Helder DEMO W1" panose="00000506000000000000" pitchFamily="50" charset="0"/>
                        </a:rPr>
                        <a:t>Esto es lo que hemos logrado para ellos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679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Propuesta reunión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200" dirty="0">
                          <a:latin typeface="Bw Helder DEMO W1" panose="00000506000000000000" pitchFamily="50" charset="0"/>
                        </a:rPr>
                        <a:t>Queremos contarte como lo hacemos y veas si te interesa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58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Cierre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1200" dirty="0">
                          <a:latin typeface="Bw Helder DEMO W1" panose="00000506000000000000" pitchFamily="50" charset="0"/>
                        </a:rPr>
                        <a:t>Tenemos estas 2 posibilidades </a:t>
                      </a:r>
                      <a:r>
                        <a:rPr lang="es-419" sz="1200">
                          <a:latin typeface="Bw Helder DEMO W1" panose="00000506000000000000" pitchFamily="50" charset="0"/>
                        </a:rPr>
                        <a:t>de reunión</a:t>
                      </a:r>
                      <a:endParaRPr lang="es-419" sz="1200" dirty="0"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877107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324BDC4-F758-256A-640D-81896282EA59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30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96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9CA74-C9F9-6CDA-F8F0-29ECD17B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F8942C-78AB-A6C9-31E3-1DECF765F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8E6E4D-3FC7-69E9-A444-A1E0A57C1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2" t="21648" r="21613" b="135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53BEFA93-16AD-2832-A248-2650CB5F8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482285"/>
              </p:ext>
            </p:extLst>
          </p:nvPr>
        </p:nvGraphicFramePr>
        <p:xfrm>
          <a:off x="3332407" y="1825625"/>
          <a:ext cx="6106561" cy="4351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070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  <a:gridCol w="4660491">
                  <a:extLst>
                    <a:ext uri="{9D8B030D-6E8A-4147-A177-3AD203B41FA5}">
                      <a16:colId xmlns:a16="http://schemas.microsoft.com/office/drawing/2014/main" val="689166316"/>
                    </a:ext>
                  </a:extLst>
                </a:gridCol>
              </a:tblGrid>
              <a:tr h="429834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ítems</a:t>
                      </a:r>
                      <a:endParaRPr lang="es-CL" dirty="0">
                        <a:solidFill>
                          <a:schemeClr val="tx1"/>
                        </a:solidFill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texto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921504">
                <a:tc>
                  <a:txBody>
                    <a:bodyPr/>
                    <a:lstStyle/>
                    <a:p>
                      <a:r>
                        <a:rPr lang="es-419" dirty="0">
                          <a:latin typeface="Bw Helder DEMO W1" panose="00000506000000000000" pitchFamily="50" charset="0"/>
                        </a:rPr>
                        <a:t>Similar orden al llamado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B9C9CA6-C93D-2BFA-DFB0-C91FEDE786F5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31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859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C132C6BD-7669-4A0F-A198-300DBDA7A4F5}"/>
              </a:ext>
            </a:extLst>
          </p:cNvPr>
          <p:cNvSpPr txBox="1"/>
          <p:nvPr/>
        </p:nvSpPr>
        <p:spPr>
          <a:xfrm>
            <a:off x="1504755" y="263286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600" dirty="0">
                <a:solidFill>
                  <a:srgbClr val="00A5E5"/>
                </a:solidFill>
                <a:latin typeface="Bw Helder DEMO W1" panose="00000506000000000000" pitchFamily="50" charset="0"/>
              </a:rPr>
              <a:t>Registro performance</a:t>
            </a:r>
            <a:endParaRPr lang="es-CL" sz="1600" dirty="0">
              <a:solidFill>
                <a:srgbClr val="00A5E5"/>
              </a:solidFill>
              <a:latin typeface="Bw Helder DEMO W1" panose="00000506000000000000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B50E3C0-5492-43A0-8D41-61BABA388A06}"/>
              </a:ext>
            </a:extLst>
          </p:cNvPr>
          <p:cNvSpPr txBox="1"/>
          <p:nvPr/>
        </p:nvSpPr>
        <p:spPr>
          <a:xfrm>
            <a:off x="3998267" y="1155902"/>
            <a:ext cx="4597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600" dirty="0">
                <a:latin typeface="Another shabby Light" panose="02000503000000020003" pitchFamily="50" charset="0"/>
              </a:rPr>
              <a:t>Registro performance</a:t>
            </a:r>
            <a:endParaRPr lang="es-CL" sz="3600" dirty="0">
              <a:latin typeface="Another shabby Light" panose="02000503000000020003" pitchFamily="50" charset="0"/>
            </a:endParaRPr>
          </a:p>
        </p:txBody>
      </p:sp>
      <p:pic>
        <p:nvPicPr>
          <p:cNvPr id="8" name="Imagen 7" descr="Imagen que contiene oscuro, firmar, noche&#10;&#10;Descripción generada automáticamente">
            <a:extLst>
              <a:ext uri="{FF2B5EF4-FFF2-40B4-BE49-F238E27FC236}">
                <a16:creationId xmlns:a16="http://schemas.microsoft.com/office/drawing/2014/main" id="{9C813053-2872-99C0-77E7-FCC6E07FF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57" y="2096307"/>
            <a:ext cx="3602743" cy="3605791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A8CD1D8A-E705-39F2-5B38-CD518DCA8780}"/>
              </a:ext>
            </a:extLst>
          </p:cNvPr>
          <p:cNvSpPr txBox="1">
            <a:spLocks/>
          </p:cNvSpPr>
          <p:nvPr/>
        </p:nvSpPr>
        <p:spPr>
          <a:xfrm>
            <a:off x="6297134" y="2729813"/>
            <a:ext cx="2587294" cy="2972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419" sz="2000" dirty="0">
                <a:latin typeface="Bw Helder DEMO W1" panose="00000506000000000000" pitchFamily="50" charset="0"/>
              </a:rPr>
              <a:t>Graba en video la presentación del Pitch de 7 escenas.</a:t>
            </a:r>
          </a:p>
          <a:p>
            <a:pPr algn="l"/>
            <a:endParaRPr lang="es-419" sz="2000" dirty="0">
              <a:latin typeface="Bw Helder DEMO W1" panose="00000506000000000000" pitchFamily="50" charset="0"/>
            </a:endParaRPr>
          </a:p>
          <a:p>
            <a:pPr algn="l"/>
            <a:r>
              <a:rPr lang="es-419" sz="2000" dirty="0">
                <a:latin typeface="Bw Helder DEMO W1" panose="00000506000000000000" pitchFamily="50" charset="0"/>
              </a:rPr>
              <a:t>Graba en audio el llamado telefónico</a:t>
            </a:r>
            <a:endParaRPr lang="es-CL" sz="2000" dirty="0">
              <a:latin typeface="Bw Helder DEMO W1" panose="00000506000000000000" pitchFamily="50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7A2AE1-6B02-0073-F104-A82DC5E3A9BC}"/>
              </a:ext>
            </a:extLst>
          </p:cNvPr>
          <p:cNvSpPr txBox="1"/>
          <p:nvPr/>
        </p:nvSpPr>
        <p:spPr>
          <a:xfrm>
            <a:off x="11592233" y="63221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32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4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B6FA5-8871-EAAA-4F3E-A43BA8CA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D812B8-DDE5-7349-FE5C-E7CC49BE2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A2D3EF-16EA-58BF-590A-437714BFE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7" t="21506" r="10807" b="13692"/>
          <a:stretch/>
        </p:blipFill>
        <p:spPr>
          <a:xfrm>
            <a:off x="0" y="0"/>
            <a:ext cx="12192000" cy="6879881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9B98DA8-1682-8605-83FA-CD13F4D4C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741319"/>
              </p:ext>
            </p:extLst>
          </p:nvPr>
        </p:nvGraphicFramePr>
        <p:xfrm>
          <a:off x="2686766" y="1819048"/>
          <a:ext cx="885456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7586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5476974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Preguntas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Respuestas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dirty="0">
                          <a:latin typeface="Bw Helder DEMO W1" panose="00000506000000000000" pitchFamily="50" charset="0"/>
                        </a:rPr>
                        <a:t>¿Son realmente saltos de valor para el cliente? </a:t>
                      </a:r>
                      <a:r>
                        <a:rPr lang="es-419" sz="1600" dirty="0">
                          <a:latin typeface="Bw Helder DEMO W1" panose="00000506000000000000" pitchFamily="50" charset="0"/>
                          <a:cs typeface="Helvetica" panose="020B0604020202020204" pitchFamily="34" charset="0"/>
                        </a:rPr>
                        <a:t>¿Moverá decisiones, presupuestos, cambios de procesos?</a:t>
                      </a:r>
                      <a:endParaRPr lang="es-419" sz="1600" dirty="0">
                        <a:latin typeface="Bw Helder DEMO W1" panose="00000506000000000000" pitchFamily="50" charset="0"/>
                      </a:endParaRPr>
                    </a:p>
                    <a:p>
                      <a:endParaRPr lang="es-CL" sz="1600" dirty="0"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dirty="0">
                          <a:latin typeface="Bw Helder DEMO W1" panose="00000506000000000000" pitchFamily="50" charset="0"/>
                        </a:rPr>
                        <a:t>Podría mejorarlos más aún?</a:t>
                      </a:r>
                    </a:p>
                    <a:p>
                      <a:endParaRPr lang="es-CL" sz="1600" dirty="0"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dirty="0">
                          <a:latin typeface="Bw Helder DEMO W1" panose="00000506000000000000" pitchFamily="50" charset="0"/>
                        </a:rPr>
                        <a:t>¿En qué grado de confianza me encuentro a la vista de estos impactos?</a:t>
                      </a:r>
                      <a:endParaRPr lang="es-CL" sz="1600" dirty="0">
                        <a:latin typeface="Bw Helder DEMO W1" panose="00000506000000000000" pitchFamily="50" charset="0"/>
                      </a:endParaRPr>
                    </a:p>
                    <a:p>
                      <a:endParaRPr lang="es-CL" sz="1600" dirty="0"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50478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C8C9D68-0266-B89C-CDD5-DFB823D3A419}"/>
              </a:ext>
            </a:extLst>
          </p:cNvPr>
          <p:cNvSpPr txBox="1"/>
          <p:nvPr/>
        </p:nvSpPr>
        <p:spPr>
          <a:xfrm>
            <a:off x="11592233" y="6322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4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1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BEAB53-45B7-C59B-39CE-35F4DF88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97C32-B4D6-CBDC-0788-3B49474AE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6AB9C8-A586-7688-4F1C-5859E4872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7" t="21075" r="10888" b="14122"/>
          <a:stretch/>
        </p:blipFill>
        <p:spPr>
          <a:xfrm>
            <a:off x="0" y="-22123"/>
            <a:ext cx="12192000" cy="6897102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0FC407BE-B4B3-E2AF-3445-78867224B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533096"/>
              </p:ext>
            </p:extLst>
          </p:nvPr>
        </p:nvGraphicFramePr>
        <p:xfrm>
          <a:off x="642084" y="2244898"/>
          <a:ext cx="1081148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464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1140542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  <a:gridCol w="1347020">
                  <a:extLst>
                    <a:ext uri="{9D8B030D-6E8A-4147-A177-3AD203B41FA5}">
                      <a16:colId xmlns:a16="http://schemas.microsoft.com/office/drawing/2014/main" val="689166316"/>
                    </a:ext>
                  </a:extLst>
                </a:gridCol>
                <a:gridCol w="3008671">
                  <a:extLst>
                    <a:ext uri="{9D8B030D-6E8A-4147-A177-3AD203B41FA5}">
                      <a16:colId xmlns:a16="http://schemas.microsoft.com/office/drawing/2014/main" val="2655080101"/>
                    </a:ext>
                  </a:extLst>
                </a:gridCol>
                <a:gridCol w="3351787">
                  <a:extLst>
                    <a:ext uri="{9D8B030D-6E8A-4147-A177-3AD203B41FA5}">
                      <a16:colId xmlns:a16="http://schemas.microsoft.com/office/drawing/2014/main" val="680686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Perfiles afectados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Hoy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Mañana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Verificadores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Tareas con fecha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s-ES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s-ES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s-ES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4153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67084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833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3399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0849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3084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AF0F770-68F7-EDE3-579B-4553CC8EB49F}"/>
              </a:ext>
            </a:extLst>
          </p:cNvPr>
          <p:cNvSpPr txBox="1"/>
          <p:nvPr/>
        </p:nvSpPr>
        <p:spPr>
          <a:xfrm rot="20340561">
            <a:off x="534570" y="3478909"/>
            <a:ext cx="46971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sz="2800" dirty="0">
                <a:solidFill>
                  <a:srgbClr val="FF0000"/>
                </a:solidFill>
                <a:latin typeface="Another shabby Light" panose="02000503000000020003" pitchFamily="50" charset="0"/>
              </a:rPr>
              <a:t>Continuar desde el ejercicio </a:t>
            </a:r>
          </a:p>
          <a:p>
            <a:pPr algn="ctr"/>
            <a:r>
              <a:rPr lang="es-419" sz="2800" dirty="0">
                <a:solidFill>
                  <a:srgbClr val="FF0000"/>
                </a:solidFill>
                <a:latin typeface="Another shabby Light" panose="02000503000000020003" pitchFamily="50" charset="0"/>
              </a:rPr>
              <a:t>Salto de Valor</a:t>
            </a:r>
            <a:endParaRPr lang="es-CL" sz="2800" dirty="0">
              <a:solidFill>
                <a:srgbClr val="FF0000"/>
              </a:solidFill>
              <a:latin typeface="Another shabby Light" panose="02000503000000020003" pitchFamily="50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EAF066-B651-4F03-9E96-9306DDAD63D2}"/>
              </a:ext>
            </a:extLst>
          </p:cNvPr>
          <p:cNvSpPr txBox="1"/>
          <p:nvPr/>
        </p:nvSpPr>
        <p:spPr>
          <a:xfrm>
            <a:off x="11592233" y="6322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5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55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348FE-8135-3E00-5B4B-24DDC5018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03037B-02B4-7248-A8B0-E7896A59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98FEE7-33B3-4ED1-C39D-EC063D50F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2" t="21936" r="21452" b="13548"/>
          <a:stretch/>
        </p:blipFill>
        <p:spPr>
          <a:xfrm>
            <a:off x="0" y="0"/>
            <a:ext cx="12192000" cy="6849442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F7BFF53-FEF7-2E6E-A130-D38261C02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946771"/>
              </p:ext>
            </p:extLst>
          </p:nvPr>
        </p:nvGraphicFramePr>
        <p:xfrm>
          <a:off x="2731256" y="1642469"/>
          <a:ext cx="8854560" cy="390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7586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5476974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Preguntas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Respuestas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600" dirty="0">
                          <a:latin typeface="Bw Helder DEMO W1" panose="00000506000000000000" pitchFamily="50" charset="0"/>
                        </a:rPr>
                        <a:t>¿Puedo verificar cada salto de valor? ¿Alguno de ellos debo moverlo a solo “posibilidad”?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600" dirty="0">
                          <a:latin typeface="Bw Helder DEMO W1" panose="00000506000000000000" pitchFamily="50" charset="0"/>
                        </a:rPr>
                        <a:t>¿Son abordables en el corto y mediano plazo las tareas necesarias?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b="0" dirty="0">
                          <a:solidFill>
                            <a:schemeClr val="tx1"/>
                          </a:solidFill>
                          <a:latin typeface="Bw Helder DEMO W1" panose="00000506000000000000" pitchFamily="50" charset="0"/>
                        </a:rPr>
                        <a:t>¿Cuales de estas verificaciones son imprescindibles de tener listas antes de hablar con un cliente?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284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600" dirty="0">
                          <a:latin typeface="Bw Helder DEMO W1" panose="00000506000000000000" pitchFamily="50" charset="0"/>
                        </a:rPr>
                        <a:t>¿En que grado de confianza me encuentro a la vista de este análisis completo?</a:t>
                      </a:r>
                      <a:endParaRPr lang="es-CL" sz="1600" dirty="0">
                        <a:latin typeface="Bw Helder DEMO W1" panose="00000506000000000000" pitchFamily="50" charset="0"/>
                      </a:endParaRPr>
                    </a:p>
                    <a:p>
                      <a:endParaRPr lang="es-CL" sz="1600" dirty="0">
                        <a:latin typeface="Bw Helder DEMO W1" panose="00000506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50478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7CA1DED-F412-EF5F-A20B-4D9F35A6CB5B}"/>
              </a:ext>
            </a:extLst>
          </p:cNvPr>
          <p:cNvSpPr txBox="1"/>
          <p:nvPr/>
        </p:nvSpPr>
        <p:spPr>
          <a:xfrm>
            <a:off x="11592233" y="6322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6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6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50194-DC40-4B6F-E398-10353A556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5C9119-233F-4A65-C02C-61EEA14CE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B0C8A3-A088-7837-D1C0-AE2490E72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2" t="21648" r="21936" b="1354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A19655B0-A79F-641A-FB6F-2E5DA6675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154927"/>
              </p:ext>
            </p:extLst>
          </p:nvPr>
        </p:nvGraphicFramePr>
        <p:xfrm>
          <a:off x="5347230" y="2149945"/>
          <a:ext cx="5435287" cy="2558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040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2938247">
                  <a:extLst>
                    <a:ext uri="{9D8B030D-6E8A-4147-A177-3AD203B41FA5}">
                      <a16:colId xmlns:a16="http://schemas.microsoft.com/office/drawing/2014/main" val="689166316"/>
                    </a:ext>
                  </a:extLst>
                </a:gridCol>
              </a:tblGrid>
              <a:tr h="13151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Perfiles afectados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Mañana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708989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s-ES" b="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415346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83306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9E3F16C3-6180-7EBD-A97C-63AD4177AAB5}"/>
              </a:ext>
            </a:extLst>
          </p:cNvPr>
          <p:cNvSpPr txBox="1"/>
          <p:nvPr/>
        </p:nvSpPr>
        <p:spPr>
          <a:xfrm>
            <a:off x="11592233" y="6322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7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64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C0F8D7-39E5-4841-2794-D3841BABC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73BC13-5332-50EE-2087-B604224FB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A78F16-DAC0-06EC-C211-10496F1FD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4" t="21649" r="21694" b="13836"/>
          <a:stretch/>
        </p:blipFill>
        <p:spPr>
          <a:xfrm>
            <a:off x="1" y="0"/>
            <a:ext cx="12192000" cy="6839913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DFC4B0D7-F69B-B5CB-0026-BA1B5013B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119646"/>
              </p:ext>
            </p:extLst>
          </p:nvPr>
        </p:nvGraphicFramePr>
        <p:xfrm>
          <a:off x="5483611" y="2053267"/>
          <a:ext cx="562397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657">
                  <a:extLst>
                    <a:ext uri="{9D8B030D-6E8A-4147-A177-3AD203B41FA5}">
                      <a16:colId xmlns:a16="http://schemas.microsoft.com/office/drawing/2014/main" val="1466836195"/>
                    </a:ext>
                  </a:extLst>
                </a:gridCol>
                <a:gridCol w="1874657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1874657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Cliente(s)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Prejuicio potencial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Respuesta para aplacarlo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197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679682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8D0157E-E796-698E-7182-DBE42836108A}"/>
              </a:ext>
            </a:extLst>
          </p:cNvPr>
          <p:cNvSpPr txBox="1"/>
          <p:nvPr/>
        </p:nvSpPr>
        <p:spPr>
          <a:xfrm>
            <a:off x="11592233" y="6322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8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3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9D601-A1FE-A4E8-85DB-DFF10DB4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75AC1B-2772-DD0C-5FA4-F88E1CA6D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8A5724-68D0-A0A7-2018-9C9CC1B16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3" t="21792" r="21532" b="135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a 11">
            <a:extLst>
              <a:ext uri="{FF2B5EF4-FFF2-40B4-BE49-F238E27FC236}">
                <a16:creationId xmlns:a16="http://schemas.microsoft.com/office/drawing/2014/main" id="{FAA06A89-612C-CD82-3EB1-7852E04E1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960508"/>
              </p:ext>
            </p:extLst>
          </p:nvPr>
        </p:nvGraphicFramePr>
        <p:xfrm>
          <a:off x="5519335" y="2358820"/>
          <a:ext cx="5623971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213">
                  <a:extLst>
                    <a:ext uri="{9D8B030D-6E8A-4147-A177-3AD203B41FA5}">
                      <a16:colId xmlns:a16="http://schemas.microsoft.com/office/drawing/2014/main" val="331435896"/>
                    </a:ext>
                  </a:extLst>
                </a:gridCol>
                <a:gridCol w="1875101">
                  <a:extLst>
                    <a:ext uri="{9D8B030D-6E8A-4147-A177-3AD203B41FA5}">
                      <a16:colId xmlns:a16="http://schemas.microsoft.com/office/drawing/2014/main" val="2123855895"/>
                    </a:ext>
                  </a:extLst>
                </a:gridCol>
                <a:gridCol w="1874657">
                  <a:extLst>
                    <a:ext uri="{9D8B030D-6E8A-4147-A177-3AD203B41FA5}">
                      <a16:colId xmlns:a16="http://schemas.microsoft.com/office/drawing/2014/main" val="3446044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Cliente(s)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Quienes son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5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chemeClr val="tx1"/>
                          </a:solidFill>
                        </a:rPr>
                        <a:t>Que implica en el Pitch</a:t>
                      </a:r>
                      <a:endParaRPr lang="es-C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6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7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419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3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4889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E879260-0FDC-A75D-90C1-F21C3507CFB3}"/>
              </a:ext>
            </a:extLst>
          </p:cNvPr>
          <p:cNvSpPr txBox="1"/>
          <p:nvPr/>
        </p:nvSpPr>
        <p:spPr>
          <a:xfrm>
            <a:off x="11592233" y="6322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A5E5"/>
                </a:solidFill>
              </a:rPr>
              <a:t>9</a:t>
            </a:r>
            <a:endParaRPr lang="es-CL" dirty="0">
              <a:solidFill>
                <a:srgbClr val="00A5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995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20146</TotalTime>
  <Words>429</Words>
  <Application>Microsoft Office PowerPoint</Application>
  <PresentationFormat>Panorámica</PresentationFormat>
  <Paragraphs>231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Another shabby Light</vt:lpstr>
      <vt:lpstr>Arial</vt:lpstr>
      <vt:lpstr>Big John</vt:lpstr>
      <vt:lpstr>Bw Helder DEMO W1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 sepulveda</dc:creator>
  <cp:lastModifiedBy>hector sepulveda</cp:lastModifiedBy>
  <cp:revision>2</cp:revision>
  <dcterms:created xsi:type="dcterms:W3CDTF">2020-11-21T19:54:36Z</dcterms:created>
  <dcterms:modified xsi:type="dcterms:W3CDTF">2022-09-20T08:38:42Z</dcterms:modified>
</cp:coreProperties>
</file>