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8288000" cy="10287000"/>
  <p:notesSz cx="6858000" cy="9144000"/>
  <p:embeddedFontLst>
    <p:embeddedFont>
      <p:font typeface="Bw Helder DEMO" panose="020B0604020202020204" charset="0"/>
      <p:regular r:id="rId20"/>
    </p:embeddedFont>
    <p:embeddedFont>
      <p:font typeface="Bw Helder DEMO Bold" panose="020B0604020202020204" charset="0"/>
      <p:regular r:id="rId21"/>
    </p:embeddedFont>
    <p:embeddedFont>
      <p:font typeface="League Spartan" panose="020B0604020202020204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659209-7404-48F8-BD48-0BDD9D46B344}" v="30" dt="2026-02-13T15:24:32.5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7" d="100"/>
          <a:sy n="47" d="100"/>
        </p:scale>
        <p:origin x="1138" y="26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ctor sepulveda" userId="630f4fb5339e8b76" providerId="LiveId" clId="{BBB7866B-16D2-428D-AE7C-BE56B26F057C}"/>
    <pc:docChg chg="custSel modSld">
      <pc:chgData name="hector sepulveda" userId="630f4fb5339e8b76" providerId="LiveId" clId="{BBB7866B-16D2-428D-AE7C-BE56B26F057C}" dt="2026-02-13T15:24:32.545" v="93"/>
      <pc:docMkLst>
        <pc:docMk/>
      </pc:docMkLst>
      <pc:sldChg chg="modSp mod">
        <pc:chgData name="hector sepulveda" userId="630f4fb5339e8b76" providerId="LiveId" clId="{BBB7866B-16D2-428D-AE7C-BE56B26F057C}" dt="2026-02-13T15:17:46.869" v="0" actId="14100"/>
        <pc:sldMkLst>
          <pc:docMk/>
          <pc:sldMk cId="0" sldId="256"/>
        </pc:sldMkLst>
        <pc:spChg chg="mod">
          <ac:chgData name="hector sepulveda" userId="630f4fb5339e8b76" providerId="LiveId" clId="{BBB7866B-16D2-428D-AE7C-BE56B26F057C}" dt="2026-02-13T15:17:46.869" v="0" actId="14100"/>
          <ac:spMkLst>
            <pc:docMk/>
            <pc:sldMk cId="0" sldId="256"/>
            <ac:spMk id="3" creationId="{00000000-0000-0000-0000-000000000000}"/>
          </ac:spMkLst>
        </pc:spChg>
      </pc:sldChg>
      <pc:sldChg chg="modSp mod addAnim delAnim modAnim">
        <pc:chgData name="hector sepulveda" userId="630f4fb5339e8b76" providerId="LiveId" clId="{BBB7866B-16D2-428D-AE7C-BE56B26F057C}" dt="2026-02-13T15:18:17.043" v="4"/>
        <pc:sldMkLst>
          <pc:docMk/>
          <pc:sldMk cId="0" sldId="257"/>
        </pc:sldMkLst>
        <pc:spChg chg="mod">
          <ac:chgData name="hector sepulveda" userId="630f4fb5339e8b76" providerId="LiveId" clId="{BBB7866B-16D2-428D-AE7C-BE56B26F057C}" dt="2026-02-13T15:18:00.770" v="1" actId="14100"/>
          <ac:spMkLst>
            <pc:docMk/>
            <pc:sldMk cId="0" sldId="257"/>
            <ac:spMk id="2" creationId="{00000000-0000-0000-0000-000000000000}"/>
          </ac:spMkLst>
        </pc:spChg>
      </pc:sldChg>
      <pc:sldChg chg="modSp mod addAnim delAnim modAnim">
        <pc:chgData name="hector sepulveda" userId="630f4fb5339e8b76" providerId="LiveId" clId="{BBB7866B-16D2-428D-AE7C-BE56B26F057C}" dt="2026-02-13T15:18:35.012" v="8"/>
        <pc:sldMkLst>
          <pc:docMk/>
          <pc:sldMk cId="0" sldId="258"/>
        </pc:sldMkLst>
        <pc:spChg chg="mod">
          <ac:chgData name="hector sepulveda" userId="630f4fb5339e8b76" providerId="LiveId" clId="{BBB7866B-16D2-428D-AE7C-BE56B26F057C}" dt="2026-02-13T15:18:21.775" v="5" actId="14100"/>
          <ac:spMkLst>
            <pc:docMk/>
            <pc:sldMk cId="0" sldId="258"/>
            <ac:spMk id="2" creationId="{00000000-0000-0000-0000-000000000000}"/>
          </ac:spMkLst>
        </pc:spChg>
      </pc:sldChg>
      <pc:sldChg chg="modSp mod addAnim delAnim modAnim">
        <pc:chgData name="hector sepulveda" userId="630f4fb5339e8b76" providerId="LiveId" clId="{BBB7866B-16D2-428D-AE7C-BE56B26F057C}" dt="2026-02-13T15:20:53.841" v="32"/>
        <pc:sldMkLst>
          <pc:docMk/>
          <pc:sldMk cId="0" sldId="259"/>
        </pc:sldMkLst>
        <pc:spChg chg="mod">
          <ac:chgData name="hector sepulveda" userId="630f4fb5339e8b76" providerId="LiveId" clId="{BBB7866B-16D2-428D-AE7C-BE56B26F057C}" dt="2026-02-13T15:18:46.595" v="10" actId="14100"/>
          <ac:spMkLst>
            <pc:docMk/>
            <pc:sldMk cId="0" sldId="259"/>
            <ac:spMk id="2" creationId="{00000000-0000-0000-0000-000000000000}"/>
          </ac:spMkLst>
        </pc:spChg>
        <pc:spChg chg="mod">
          <ac:chgData name="hector sepulveda" userId="630f4fb5339e8b76" providerId="LiveId" clId="{BBB7866B-16D2-428D-AE7C-BE56B26F057C}" dt="2026-02-13T15:20:32.122" v="27" actId="1076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3T15:21:09.937" v="36" actId="1076"/>
        <pc:sldMkLst>
          <pc:docMk/>
          <pc:sldMk cId="0" sldId="260"/>
        </pc:sldMkLst>
        <pc:spChg chg="mod">
          <ac:chgData name="hector sepulveda" userId="630f4fb5339e8b76" providerId="LiveId" clId="{BBB7866B-16D2-428D-AE7C-BE56B26F057C}" dt="2026-02-13T15:21:09.937" v="36" actId="1076"/>
          <ac:spMkLst>
            <pc:docMk/>
            <pc:sldMk cId="0" sldId="260"/>
            <ac:spMk id="2" creationId="{00000000-0000-0000-0000-000000000000}"/>
          </ac:spMkLst>
        </pc:spChg>
      </pc:sldChg>
      <pc:sldChg chg="modSp mod addAnim delAnim modAnim">
        <pc:chgData name="hector sepulveda" userId="630f4fb5339e8b76" providerId="LiveId" clId="{BBB7866B-16D2-428D-AE7C-BE56B26F057C}" dt="2026-02-13T15:21:33.639" v="40"/>
        <pc:sldMkLst>
          <pc:docMk/>
          <pc:sldMk cId="0" sldId="262"/>
        </pc:sldMkLst>
        <pc:spChg chg="mod">
          <ac:chgData name="hector sepulveda" userId="630f4fb5339e8b76" providerId="LiveId" clId="{BBB7866B-16D2-428D-AE7C-BE56B26F057C}" dt="2026-02-13T15:21:15.890" v="37" actId="14100"/>
          <ac:spMkLst>
            <pc:docMk/>
            <pc:sldMk cId="0" sldId="262"/>
            <ac:spMk id="2" creationId="{00000000-0000-0000-0000-000000000000}"/>
          </ac:spMkLst>
        </pc:spChg>
      </pc:sldChg>
      <pc:sldChg chg="modSp mod addAnim delAnim modAnim">
        <pc:chgData name="hector sepulveda" userId="630f4fb5339e8b76" providerId="LiveId" clId="{BBB7866B-16D2-428D-AE7C-BE56B26F057C}" dt="2026-02-13T15:21:47.150" v="43"/>
        <pc:sldMkLst>
          <pc:docMk/>
          <pc:sldMk cId="0" sldId="263"/>
        </pc:sldMkLst>
        <pc:spChg chg="mod">
          <ac:chgData name="hector sepulveda" userId="630f4fb5339e8b76" providerId="LiveId" clId="{BBB7866B-16D2-428D-AE7C-BE56B26F057C}" dt="2026-02-13T15:21:37.224" v="41" actId="14100"/>
          <ac:spMkLst>
            <pc:docMk/>
            <pc:sldMk cId="0" sldId="263"/>
            <ac:spMk id="2" creationId="{00000000-0000-0000-0000-000000000000}"/>
          </ac:spMkLst>
        </pc:spChg>
      </pc:sldChg>
      <pc:sldChg chg="modSp mod addAnim delAnim modAnim">
        <pc:chgData name="hector sepulveda" userId="630f4fb5339e8b76" providerId="LiveId" clId="{BBB7866B-16D2-428D-AE7C-BE56B26F057C}" dt="2026-02-13T15:22:07.820" v="50"/>
        <pc:sldMkLst>
          <pc:docMk/>
          <pc:sldMk cId="0" sldId="264"/>
        </pc:sldMkLst>
        <pc:spChg chg="mod">
          <ac:chgData name="hector sepulveda" userId="630f4fb5339e8b76" providerId="LiveId" clId="{BBB7866B-16D2-428D-AE7C-BE56B26F057C}" dt="2026-02-13T15:21:51.636" v="44" actId="14100"/>
          <ac:spMkLst>
            <pc:docMk/>
            <pc:sldMk cId="0" sldId="264"/>
            <ac:spMk id="2" creationId="{00000000-0000-0000-0000-000000000000}"/>
          </ac:spMkLst>
        </pc:spChg>
        <pc:spChg chg="mod">
          <ac:chgData name="hector sepulveda" userId="630f4fb5339e8b76" providerId="LiveId" clId="{BBB7866B-16D2-428D-AE7C-BE56B26F057C}" dt="2026-02-13T15:21:59.081" v="48" actId="1076"/>
          <ac:spMkLst>
            <pc:docMk/>
            <pc:sldMk cId="0" sldId="264"/>
            <ac:spMk id="3" creationId="{00000000-0000-0000-0000-000000000000}"/>
          </ac:spMkLst>
        </pc:spChg>
      </pc:sldChg>
      <pc:sldChg chg="modSp mod addAnim delAnim modAnim">
        <pc:chgData name="hector sepulveda" userId="630f4fb5339e8b76" providerId="LiveId" clId="{BBB7866B-16D2-428D-AE7C-BE56B26F057C}" dt="2026-02-13T15:22:22.953" v="53"/>
        <pc:sldMkLst>
          <pc:docMk/>
          <pc:sldMk cId="0" sldId="265"/>
        </pc:sldMkLst>
        <pc:spChg chg="mod">
          <ac:chgData name="hector sepulveda" userId="630f4fb5339e8b76" providerId="LiveId" clId="{BBB7866B-16D2-428D-AE7C-BE56B26F057C}" dt="2026-02-13T15:22:12.811" v="51" actId="14100"/>
          <ac:spMkLst>
            <pc:docMk/>
            <pc:sldMk cId="0" sldId="265"/>
            <ac:spMk id="2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3T15:22:33.921" v="54" actId="255"/>
        <pc:sldMkLst>
          <pc:docMk/>
          <pc:sldMk cId="0" sldId="266"/>
        </pc:sldMkLst>
        <pc:spChg chg="mod">
          <ac:chgData name="hector sepulveda" userId="630f4fb5339e8b76" providerId="LiveId" clId="{BBB7866B-16D2-428D-AE7C-BE56B26F057C}" dt="2026-02-13T15:22:33.921" v="54" actId="255"/>
          <ac:spMkLst>
            <pc:docMk/>
            <pc:sldMk cId="0" sldId="266"/>
            <ac:spMk id="2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3T15:22:51.312" v="57" actId="1076"/>
        <pc:sldMkLst>
          <pc:docMk/>
          <pc:sldMk cId="0" sldId="267"/>
        </pc:sldMkLst>
        <pc:spChg chg="mod">
          <ac:chgData name="hector sepulveda" userId="630f4fb5339e8b76" providerId="LiveId" clId="{BBB7866B-16D2-428D-AE7C-BE56B26F057C}" dt="2026-02-13T15:22:51.312" v="57" actId="1076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3T15:23:03.187" v="60" actId="1076"/>
        <pc:sldMkLst>
          <pc:docMk/>
          <pc:sldMk cId="0" sldId="268"/>
        </pc:sldMkLst>
        <pc:spChg chg="mod">
          <ac:chgData name="hector sepulveda" userId="630f4fb5339e8b76" providerId="LiveId" clId="{BBB7866B-16D2-428D-AE7C-BE56B26F057C}" dt="2026-02-13T15:23:03.187" v="60" actId="1076"/>
          <ac:spMkLst>
            <pc:docMk/>
            <pc:sldMk cId="0" sldId="268"/>
            <ac:spMk id="3" creationId="{00000000-0000-0000-0000-000000000000}"/>
          </ac:spMkLst>
        </pc:spChg>
      </pc:sldChg>
      <pc:sldChg chg="modSp mod addAnim delAnim modAnim">
        <pc:chgData name="hector sepulveda" userId="630f4fb5339e8b76" providerId="LiveId" clId="{BBB7866B-16D2-428D-AE7C-BE56B26F057C}" dt="2026-02-13T15:23:36.760" v="66"/>
        <pc:sldMkLst>
          <pc:docMk/>
          <pc:sldMk cId="0" sldId="270"/>
        </pc:sldMkLst>
        <pc:spChg chg="mod">
          <ac:chgData name="hector sepulveda" userId="630f4fb5339e8b76" providerId="LiveId" clId="{BBB7866B-16D2-428D-AE7C-BE56B26F057C}" dt="2026-02-13T15:23:09.313" v="61" actId="14100"/>
          <ac:spMkLst>
            <pc:docMk/>
            <pc:sldMk cId="0" sldId="270"/>
            <ac:spMk id="2" creationId="{00000000-0000-0000-0000-000000000000}"/>
          </ac:spMkLst>
        </pc:spChg>
        <pc:spChg chg="mod">
          <ac:chgData name="hector sepulveda" userId="630f4fb5339e8b76" providerId="LiveId" clId="{BBB7866B-16D2-428D-AE7C-BE56B26F057C}" dt="2026-02-13T15:23:28.967" v="65" actId="113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3T15:23:52.638" v="69" actId="1076"/>
        <pc:sldMkLst>
          <pc:docMk/>
          <pc:sldMk cId="0" sldId="271"/>
        </pc:sldMkLst>
        <pc:spChg chg="mod">
          <ac:chgData name="hector sepulveda" userId="630f4fb5339e8b76" providerId="LiveId" clId="{BBB7866B-16D2-428D-AE7C-BE56B26F057C}" dt="2026-02-13T15:23:52.638" v="69" actId="1076"/>
          <ac:spMkLst>
            <pc:docMk/>
            <pc:sldMk cId="0" sldId="271"/>
            <ac:spMk id="2" creationId="{00000000-0000-0000-0000-000000000000}"/>
          </ac:spMkLst>
        </pc:spChg>
      </pc:sldChg>
      <pc:sldChg chg="modSp mod addAnim delAnim modAnim">
        <pc:chgData name="hector sepulveda" userId="630f4fb5339e8b76" providerId="LiveId" clId="{BBB7866B-16D2-428D-AE7C-BE56B26F057C}" dt="2026-02-13T15:24:32.545" v="93"/>
        <pc:sldMkLst>
          <pc:docMk/>
          <pc:sldMk cId="0" sldId="272"/>
        </pc:sldMkLst>
        <pc:spChg chg="mod">
          <ac:chgData name="hector sepulveda" userId="630f4fb5339e8b76" providerId="LiveId" clId="{BBB7866B-16D2-428D-AE7C-BE56B26F057C}" dt="2026-02-13T15:23:56.961" v="70" actId="14100"/>
          <ac:spMkLst>
            <pc:docMk/>
            <pc:sldMk cId="0" sldId="272"/>
            <ac:spMk id="2" creationId="{00000000-0000-0000-0000-000000000000}"/>
          </ac:spMkLst>
        </pc:spChg>
        <pc:spChg chg="mod">
          <ac:chgData name="hector sepulveda" userId="630f4fb5339e8b76" providerId="LiveId" clId="{BBB7866B-16D2-428D-AE7C-BE56B26F057C}" dt="2026-02-13T15:24:13.553" v="89" actId="20577"/>
          <ac:spMkLst>
            <pc:docMk/>
            <pc:sldMk cId="0" sldId="272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881933" y="933551"/>
            <a:ext cx="6735919" cy="8419899"/>
          </a:xfrm>
          <a:custGeom>
            <a:avLst/>
            <a:gdLst/>
            <a:ahLst/>
            <a:cxnLst/>
            <a:rect l="l" t="t" r="r" b="b"/>
            <a:pathLst>
              <a:path w="6735919" h="8419899">
                <a:moveTo>
                  <a:pt x="0" y="0"/>
                </a:moveTo>
                <a:lnTo>
                  <a:pt x="6735919" y="0"/>
                </a:lnTo>
                <a:lnTo>
                  <a:pt x="6735919" y="8419898"/>
                </a:lnTo>
                <a:lnTo>
                  <a:pt x="0" y="84198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419"/>
          </a:p>
        </p:txBody>
      </p:sp>
      <p:sp>
        <p:nvSpPr>
          <p:cNvPr id="3" name="TextBox 3"/>
          <p:cNvSpPr txBox="1"/>
          <p:nvPr/>
        </p:nvSpPr>
        <p:spPr>
          <a:xfrm>
            <a:off x="10777404" y="4198620"/>
            <a:ext cx="5910396" cy="17849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sz="5099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CONVERSEMOS</a:t>
            </a:r>
          </a:p>
          <a:p>
            <a:pPr algn="ctr">
              <a:lnSpc>
                <a:spcPts val="7139"/>
              </a:lnSpc>
            </a:pPr>
            <a:r>
              <a:rPr lang="en-US" sz="5099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EN EQUIPO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10553700" cy="1251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Justifi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caciones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y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Fortalezas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Invisibles</a:t>
            </a:r>
          </a:p>
          <a:p>
            <a:pPr algn="l">
              <a:lnSpc>
                <a:spcPts val="5040"/>
              </a:lnSpc>
            </a:pP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597551" y="3150553"/>
            <a:ext cx="13505207" cy="3919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Trilogía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Excusa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Cuando se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cae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venta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se culpa al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cliente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("es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difícil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"), al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precio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("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somos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caros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") o al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producto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("es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complejo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").</a:t>
            </a:r>
          </a:p>
          <a:p>
            <a:pPr algn="l">
              <a:lnSpc>
                <a:spcPts val="4480"/>
              </a:lnSpc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Fortalezas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Ocultas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Muchas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veces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tenemos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atributos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diferenciadores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ej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rapidez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respuesta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asesoría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confianza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)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no se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comunican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porque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nadie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ha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escrito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715807" y="4484370"/>
            <a:ext cx="8856386" cy="12913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¿</a:t>
            </a:r>
            <a:r>
              <a:rPr lang="en-US" sz="4400" dirty="0" err="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Vivimos</a:t>
            </a: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4400" dirty="0" err="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estas</a:t>
            </a: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4400" dirty="0" err="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consecuencias</a:t>
            </a: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y </a:t>
            </a:r>
            <a:r>
              <a:rPr lang="en-US" sz="4400" dirty="0" err="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qué</a:t>
            </a: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tan </a:t>
            </a:r>
            <a:r>
              <a:rPr lang="en-US" sz="4400" dirty="0" err="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importantes</a:t>
            </a: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son?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887317" y="3358514"/>
            <a:ext cx="12513367" cy="17849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sz="509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¿EN QUÉ NIVEL ESTÁ NUESTRA NARRATIVA HOY, EN ESCALA 1/10?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5590996" y="6896100"/>
            <a:ext cx="7106007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Opinión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cada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asistente</a:t>
            </a:r>
            <a:endParaRPr lang="en-US" sz="3600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03305" y="1856894"/>
            <a:ext cx="15481390" cy="7589373"/>
          </a:xfrm>
          <a:custGeom>
            <a:avLst/>
            <a:gdLst/>
            <a:ahLst/>
            <a:cxnLst/>
            <a:rect l="l" t="t" r="r" b="b"/>
            <a:pathLst>
              <a:path w="15481390" h="7589373">
                <a:moveTo>
                  <a:pt x="0" y="0"/>
                </a:moveTo>
                <a:lnTo>
                  <a:pt x="15481390" y="0"/>
                </a:lnTo>
                <a:lnTo>
                  <a:pt x="15481390" y="7589373"/>
                </a:lnTo>
                <a:lnTo>
                  <a:pt x="0" y="758937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27043"/>
            </a:stretch>
          </a:blipFill>
        </p:spPr>
        <p:txBody>
          <a:bodyPr/>
          <a:lstStyle/>
          <a:p>
            <a:endParaRPr lang="es-419"/>
          </a:p>
        </p:txBody>
      </p:sp>
      <p:sp>
        <p:nvSpPr>
          <p:cNvPr id="3" name="TextBox 3"/>
          <p:cNvSpPr txBox="1"/>
          <p:nvPr/>
        </p:nvSpPr>
        <p:spPr>
          <a:xfrm>
            <a:off x="3017341" y="647700"/>
            <a:ext cx="12253317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Resultados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asociados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 la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calidad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narrativa</a:t>
            </a:r>
            <a:endParaRPr lang="en-US" sz="3600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887317" y="4651057"/>
            <a:ext cx="12513367" cy="880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sz="509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POSIBILIDAD DE HACER UN  “RESET”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7429500" cy="1251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istema vs.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Artesanía</a:t>
            </a: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5040"/>
              </a:lnSpc>
            </a:pP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391397" y="3624709"/>
            <a:ext cx="13505207" cy="398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b="1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RESET no es un </a:t>
            </a:r>
            <a:r>
              <a:rPr lang="en-US" sz="3200" b="1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curso</a:t>
            </a:r>
            <a:r>
              <a:rPr lang="en-US" sz="3200" b="1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creencia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habilidad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debe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ser de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empresa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algn="l">
              <a:lnSpc>
                <a:spcPts val="4480"/>
              </a:lnSpc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La Meta: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cualquier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usando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relatos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(de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buena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calidad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) de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empresa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pueda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transmitir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fortalezas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nuestros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productos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servicios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con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misma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convicción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fundador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mejor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483226" y="4497810"/>
            <a:ext cx="11321548" cy="12913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¿Estamos </a:t>
            </a:r>
            <a:r>
              <a:rPr lang="en-US" sz="4400" dirty="0" err="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dispuestos</a:t>
            </a: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 </a:t>
            </a:r>
            <a:r>
              <a:rPr lang="en-US" sz="4400" dirty="0" err="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dejar</a:t>
            </a: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 </a:t>
            </a:r>
            <a:r>
              <a:rPr lang="en-US" sz="4400" dirty="0" err="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improvisar</a:t>
            </a: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para </a:t>
            </a:r>
            <a:r>
              <a:rPr lang="en-US" sz="4400" dirty="0" err="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construir</a:t>
            </a: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un </a:t>
            </a:r>
            <a:r>
              <a:rPr lang="en-US" sz="4400" dirty="0" err="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sistema</a:t>
            </a: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13601700" cy="1251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Próximo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paso: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Veamos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cuál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es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nuestra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brecha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real</a:t>
            </a:r>
          </a:p>
          <a:p>
            <a:pPr algn="l">
              <a:lnSpc>
                <a:spcPts val="5040"/>
              </a:lnSpc>
            </a:pPr>
            <a:endParaRPr lang="en-US" sz="3600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391397" y="2307590"/>
            <a:ext cx="13752593" cy="57127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Identificar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2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ofertas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prioritarias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para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diagnosticar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Producto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/para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Quién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)</a:t>
            </a:r>
          </a:p>
          <a:p>
            <a:pPr algn="l">
              <a:lnSpc>
                <a:spcPts val="4480"/>
              </a:lnSpc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Grabar 2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reuniones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reales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cada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oferta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(solo audio) 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transcribir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 Decir 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no es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una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evaluación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personal,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sino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un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hito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aprendizaje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mejora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equipo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 (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Responsable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fecha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entrega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)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Diagnóstico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1/10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usando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solo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sentido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común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 (2 personas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están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aquí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)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Presentación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resultados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ese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diagnóstico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  (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Dejar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agendado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)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576470" y="8326756"/>
            <a:ext cx="12433668" cy="931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Existe</a:t>
            </a:r>
            <a:r>
              <a:rPr lang="en-US" sz="27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27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una</a:t>
            </a:r>
            <a:r>
              <a:rPr lang="en-US" sz="27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27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herramienta</a:t>
            </a:r>
            <a:r>
              <a:rPr lang="en-US" sz="27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y </a:t>
            </a:r>
            <a:r>
              <a:rPr lang="en-US" sz="27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método</a:t>
            </a:r>
            <a:r>
              <a:rPr lang="en-US" sz="27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para </a:t>
            </a:r>
            <a:r>
              <a:rPr lang="en-US" sz="27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diagnosticar</a:t>
            </a:r>
            <a:r>
              <a:rPr lang="en-US" sz="27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27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pero</a:t>
            </a:r>
            <a:r>
              <a:rPr lang="en-US" sz="27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27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por</a:t>
            </a:r>
            <a:r>
              <a:rPr lang="en-US" sz="27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27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ahora</a:t>
            </a:r>
            <a:r>
              <a:rPr lang="en-US" sz="27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es </a:t>
            </a:r>
            <a:r>
              <a:rPr lang="en-US" sz="27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mejor</a:t>
            </a:r>
            <a:r>
              <a:rPr lang="en-US" sz="27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27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que</a:t>
            </a:r>
            <a:r>
              <a:rPr lang="en-US" sz="27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27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avancemos</a:t>
            </a:r>
            <a:r>
              <a:rPr lang="en-US" sz="27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solo con </a:t>
            </a:r>
            <a:r>
              <a:rPr lang="en-US" sz="27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nuestra</a:t>
            </a:r>
            <a:r>
              <a:rPr lang="en-US" sz="27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27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intuición</a:t>
            </a:r>
            <a:r>
              <a:rPr lang="en-US" sz="27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968129" y="2547789"/>
            <a:ext cx="2351742" cy="2336338"/>
          </a:xfrm>
          <a:custGeom>
            <a:avLst/>
            <a:gdLst/>
            <a:ahLst/>
            <a:cxnLst/>
            <a:rect l="l" t="t" r="r" b="b"/>
            <a:pathLst>
              <a:path w="2351742" h="2336338">
                <a:moveTo>
                  <a:pt x="0" y="0"/>
                </a:moveTo>
                <a:lnTo>
                  <a:pt x="2351742" y="0"/>
                </a:lnTo>
                <a:lnTo>
                  <a:pt x="2351742" y="2336338"/>
                </a:lnTo>
                <a:lnTo>
                  <a:pt x="0" y="233633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419"/>
          </a:p>
        </p:txBody>
      </p:sp>
      <p:sp>
        <p:nvSpPr>
          <p:cNvPr id="3" name="TextBox 3"/>
          <p:cNvSpPr txBox="1"/>
          <p:nvPr/>
        </p:nvSpPr>
        <p:spPr>
          <a:xfrm>
            <a:off x="4124246" y="5476780"/>
            <a:ext cx="10039508" cy="880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sz="509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¡MUCHAS GRACIAS!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6896100" cy="1251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El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problema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invisible</a:t>
            </a:r>
          </a:p>
          <a:p>
            <a:pPr algn="l">
              <a:lnSpc>
                <a:spcPts val="5040"/>
              </a:lnSpc>
            </a:pP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14163" y="2859053"/>
            <a:ext cx="14659674" cy="50431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cine 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teatro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actor (Al Pacino, DiCaprio) no escribe sus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líneas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; las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interpreta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con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maestría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algn="l">
              <a:lnSpc>
                <a:spcPts val="4480"/>
              </a:lnSpc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empresa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hemos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inventado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una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profesión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curiosa: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escritor-vendedor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(o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mejor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dicho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improvisador-vendedor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).</a:t>
            </a:r>
          </a:p>
          <a:p>
            <a:pPr algn="l">
              <a:lnSpc>
                <a:spcPts val="4480"/>
              </a:lnSpc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Problema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Cada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reunión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es un 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"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piloto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"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prueba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 Si no hay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texto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escrito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calidad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se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sacrifica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no hay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registro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reutilizable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10477500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¿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Q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uién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escribe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nuestro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libreto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?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226473" y="2941515"/>
            <a:ext cx="13855670" cy="5605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Hoy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tratamos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venta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como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una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artesanía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no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como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un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proceso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metodológico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algn="l">
              <a:lnSpc>
                <a:spcPts val="4480"/>
              </a:lnSpc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Permitimos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improvisen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el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mensaje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punto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más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importante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reunión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con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cliente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algn="l">
              <a:lnSpc>
                <a:spcPts val="4480"/>
              </a:lnSpc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Pregunta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Si no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permitimos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improvisen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logo,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precios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contratos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... 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¿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por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qué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les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dejamos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inventar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el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mensaje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de la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empresa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?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b="1" dirty="0">
              <a:solidFill>
                <a:srgbClr val="000000"/>
              </a:solidFill>
              <a:latin typeface="Bw Helder DEMO Bold"/>
              <a:ea typeface="Bw Helder DEMO Bold"/>
              <a:cs typeface="Bw Helder DEMO Bold"/>
              <a:sym typeface="Bw Helder DEMO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12382500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¿Por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q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ué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nos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resistimos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al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guion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?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524000" y="2857500"/>
            <a:ext cx="15544800" cy="57127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"Mis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clientes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son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diversos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(Falso: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los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dolores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suelen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ser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similares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por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segmento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).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24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Conocen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producto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pueden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explicarlo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(Falso: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suelen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ser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producto-céntricos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olvidan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valor).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24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Nosotros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hacemos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preguntas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(Falso: hoy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los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clientes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quieren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especialistas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no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interrogatorios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).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24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Pareceremos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robots" 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(Falso: un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buen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actor no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parece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un robot;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guion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da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seguridad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).</a:t>
            </a: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endParaRPr lang="en-US" sz="24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"Vender es un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arte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buscamos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talento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(Falso: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romantizar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 </a:t>
            </a:r>
            <a:r>
              <a:rPr lang="en-US" sz="24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improvisación</a:t>
            </a:r>
            <a:r>
              <a:rPr lang="en-US" sz="24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es vintage).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203299" y="4818411"/>
            <a:ext cx="7881402" cy="650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¿</a:t>
            </a:r>
            <a:r>
              <a:rPr lang="en-US" sz="4400" dirty="0" err="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Qué</a:t>
            </a: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4400" dirty="0" err="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pensamos</a:t>
            </a: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 </a:t>
            </a:r>
            <a:r>
              <a:rPr lang="en-US" sz="4400" dirty="0" err="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esto</a:t>
            </a:r>
            <a:r>
              <a:rPr lang="en-US" sz="4400" dirty="0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557320" y="4198620"/>
            <a:ext cx="11173360" cy="17849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sz="509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CONSECUENCIAS DEL PARADIGMA VENDEDOR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12382500" cy="1251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elatos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 baja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calidad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y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ceguera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 audiencia</a:t>
            </a:r>
          </a:p>
          <a:p>
            <a:pPr algn="l">
              <a:lnSpc>
                <a:spcPts val="5040"/>
              </a:lnSpc>
            </a:pP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535705" y="3044592"/>
            <a:ext cx="13505207" cy="50431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Producto-centrismo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Al no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haber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guion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se refugia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técnico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 Habla de 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cómo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funciona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y no de 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qué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logra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(Impacto).</a:t>
            </a:r>
          </a:p>
          <a:p>
            <a:pPr algn="l">
              <a:lnSpc>
                <a:spcPts val="4480"/>
              </a:lnSpc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Ceguera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Audiencia: Solo le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hablamos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al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Experto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hace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pelear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precio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).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 Costo: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Ahuyentamos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al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Ignorante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al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Principiante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gran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volumen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del mercado)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porque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les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hablamos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"chino".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11544300" cy="1251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ensajes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diferentes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y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falta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aprendizaje</a:t>
            </a: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5040"/>
              </a:lnSpc>
            </a:pP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618167" y="3415671"/>
            <a:ext cx="13505207" cy="3919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Divorcio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Comercial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-Marketing: El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cliente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escucha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cosas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distintas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cada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de la web. Esto genera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desconfianza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algn="l">
              <a:lnSpc>
                <a:spcPts val="4480"/>
              </a:lnSpc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Cero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Aprendizaje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Empresa: Si un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es brillante,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su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destreza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se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con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él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empresa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no 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guarda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conocimiento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; solo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capacita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individuos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luego se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llevan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habilidad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12458700" cy="1251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Dep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endencia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del "Pistolero" y Baja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Conversión</a:t>
            </a: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5040"/>
              </a:lnSpc>
            </a:pP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667000" y="3441303"/>
            <a:ext cx="13505207" cy="34043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Búsqueda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incansable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talento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Dependemos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encontrar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estrellas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porque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no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tenemos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un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sistema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 El "pistolero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solitario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se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lleva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clientes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si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se cambia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empresa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algn="l">
              <a:lnSpc>
                <a:spcPts val="4480"/>
              </a:lnSpc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Baja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Conversión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Duele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perder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clientes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ideales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porque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"no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vieron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valor"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conversación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749</Words>
  <Application>Microsoft Office PowerPoint</Application>
  <PresentationFormat>Personalizado</PresentationFormat>
  <Paragraphs>64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Bw Helder DEMO Bold</vt:lpstr>
      <vt:lpstr>Arial</vt:lpstr>
      <vt:lpstr>Calibri</vt:lpstr>
      <vt:lpstr>Bw Helder DEMO</vt:lpstr>
      <vt:lpstr>League Spartan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primario</dc:title>
  <cp:lastModifiedBy>hector sepulveda</cp:lastModifiedBy>
  <cp:revision>1</cp:revision>
  <dcterms:created xsi:type="dcterms:W3CDTF">2006-08-16T00:00:00Z</dcterms:created>
  <dcterms:modified xsi:type="dcterms:W3CDTF">2026-02-13T15:24:35Z</dcterms:modified>
  <dc:identifier>DAHBNQlTLO0</dc:identifier>
</cp:coreProperties>
</file>